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2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3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95" r:id="rId3"/>
    <p:sldId id="429" r:id="rId4"/>
    <p:sldId id="459" r:id="rId5"/>
    <p:sldId id="458" r:id="rId6"/>
    <p:sldId id="460" r:id="rId7"/>
    <p:sldId id="443" r:id="rId8"/>
    <p:sldId id="436" r:id="rId9"/>
    <p:sldId id="461" r:id="rId10"/>
    <p:sldId id="438" r:id="rId11"/>
    <p:sldId id="432" r:id="rId12"/>
    <p:sldId id="434" r:id="rId13"/>
    <p:sldId id="463" r:id="rId14"/>
    <p:sldId id="435" r:id="rId15"/>
    <p:sldId id="433" r:id="rId16"/>
    <p:sldId id="464" r:id="rId17"/>
    <p:sldId id="462" r:id="rId18"/>
    <p:sldId id="465" r:id="rId19"/>
    <p:sldId id="479" r:id="rId20"/>
    <p:sldId id="469" r:id="rId21"/>
    <p:sldId id="470" r:id="rId22"/>
    <p:sldId id="466" r:id="rId23"/>
    <p:sldId id="467" r:id="rId24"/>
    <p:sldId id="471" r:id="rId25"/>
    <p:sldId id="446" r:id="rId26"/>
    <p:sldId id="448" r:id="rId27"/>
    <p:sldId id="451" r:id="rId28"/>
    <p:sldId id="473" r:id="rId29"/>
    <p:sldId id="474" r:id="rId30"/>
    <p:sldId id="475" r:id="rId31"/>
    <p:sldId id="477" r:id="rId32"/>
    <p:sldId id="450" r:id="rId33"/>
    <p:sldId id="476" r:id="rId34"/>
    <p:sldId id="478" r:id="rId35"/>
    <p:sldId id="480" r:id="rId36"/>
    <p:sldId id="481" r:id="rId37"/>
    <p:sldId id="482" r:id="rId38"/>
    <p:sldId id="311" r:id="rId3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Plicka" initials="PP" lastIdx="2" clrIdx="0">
    <p:extLst>
      <p:ext uri="{19B8F6BF-5375-455C-9EA6-DF929625EA0E}">
        <p15:presenceInfo xmlns:p15="http://schemas.microsoft.com/office/powerpoint/2012/main" userId="04a416c846324b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  <a:srgbClr val="AED3E5"/>
    <a:srgbClr val="CC3399"/>
    <a:srgbClr val="800080"/>
    <a:srgbClr val="FF66FF"/>
    <a:srgbClr val="96C7DE"/>
    <a:srgbClr val="4FA9CB"/>
    <a:srgbClr val="D5E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79300" autoAdjust="0"/>
  </p:normalViewPr>
  <p:slideViewPr>
    <p:cSldViewPr snapToGrid="0" snapToObjects="1">
      <p:cViewPr varScale="1">
        <p:scale>
          <a:sx n="91" d="100"/>
          <a:sy n="91" d="100"/>
        </p:scale>
        <p:origin x="142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07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579 4535 10104 0 0,'-6'5'81'0'0,"-2"3"131"0"0,-1-1 0 0 0,-10 6-1 0 0,15-11-176 0 0,1 0-1 0 0,0 0 1 0 0,-1-1-1 0 0,1 1 1 0 0,-1-1-1 0 0,0 0 1 0 0,1 0-1 0 0,-1-1 1 0 0,0 1-1 0 0,-5-1 1 0 0,4 1 2 0 0,-1-2 0 0 0,1 1 0 0 0,0 0 1 0 0,-1-1-1 0 0,1 0 0 0 0,0 0 0 0 0,0-1 0 0 0,0 1 1 0 0,0-1-1 0 0,0 0 0 0 0,0 0 0 0 0,0-1 1 0 0,1 0-1 0 0,-1 1 0 0 0,1-2 0 0 0,0 1 0 0 0,-1 0 1 0 0,2-1-1 0 0,-1 0 0 0 0,0 0 0 0 0,1 0 1 0 0,0 0-1 0 0,-1 0 0 0 0,-2-8 0 0 0,-10-17 213 0 0,1-1 0 0 0,2 0-1 0 0,-18-58 1 0 0,23 61-74 0 0,-13-27 1 0 0,11 30-16 0 0,-11-46 0 0 0,1-36 14 0 0,-3-19-50 0 0,-6 16-54 0 0,-18-80-62 0 0,27 88 4 0 0,-28-151 38 0 0,11-121 0 0 0,27 219-38 0 0,3-127 7 0 0,20-2 14 0 0,-4 105-24 0 0,-9 170-11 0 0,4-89 28 0 0,17-101 0 0 0,8 63-16 0 0,2-21-11 0 0,-21 94 0 0 0,30-151 0 0 0,141-343 0 0 0,-32 251 0 0 0,-147 301 0 0 0,10-16 0 0 0,0 1 0 0 0,2 0 0 0 0,0 0 0 0 0,19-18 0 0 0,-3 8 0 0 0,48-37 0 0 0,-67 58-1 0 0,1 0 1 0 0,0 0 0 0 0,1 2 0 0 0,-1-1 0 0 0,2 1 0 0 0,-1 1 0 0 0,0 0 0 0 0,1 1 0 0 0,0 1 0 0 0,0 0 0 0 0,24-2 0 0 0,-25 5 0 0 0,-1 0 1 0 0,0 1 0 0 0,1 0 0 0 0,-1 0 0 0 0,0 2 0 0 0,0-1-1 0 0,0 1 1 0 0,-1 1 0 0 0,1 0 0 0 0,-1 1 0 0 0,0 0 0 0 0,0 1-1 0 0,20 14 1 0 0,-11-4 127 0 0,-1 1 1 0 0,0 1-1 0 0,-1 0 0 0 0,-1 1 1 0 0,-1 1-1 0 0,21 34 0 0 0,64 139 543 0 0,-79-148-660 0 0,14 34 188 0 0,43 140 0 0 0,-43-104 13 0 0,83 305 443 0 0,76 616 217 0 0,-138-615-705 0 0,-20-133-62 0 0,-8-53-44 0 0,3 22-58 0 0,-6-66-47 0 0,21 139-1781 0 0,-29-229 839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7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535 0 2760 0 0,'0'0'125'0'0,"-3"2"-3"0"0,-6 3 98 0 0,6-3 390 0 0,0-1 0 0 0,0 0 0 0 0,0 0 1 0 0,-1 0-1 0 0,1 0 0 0 0,-5 1 0 0 0,0-1 137 0 0,-1-1-1 0 0,-16-1 1 0 0,18 0-474 0 0,-1 1 1 0 0,0-1-1 0 0,-10 3 1 0 0,13-2-155 0 0,-4 1 177 0 0,0 0-1 0 0,0 1 1 0 0,1 0-1 0 0,-1 0 1 0 0,1 1-1 0 0,-1 0 1 0 0,1 1-1 0 0,0-1 1 0 0,-14 10-1 0 0,-42 26 487 0 0,42-25-417 0 0,0-1 0 0 0,-1-1 0 0 0,-44 17 0 0 0,45-14-89 0 0,18-14-237 0 0,0 1 0 0 0,1 1 0 0 0,-1-1 0 0 0,1 0 0 0 0,-1 1 0 0 0,1 0 0 0 0,0-1 0 0 0,0 1 0 0 0,-4 6 0 0 0,1-2 29 0 0,1 1 1 0 0,1 0-1 0 0,-7 13 0 0 0,6-7-15 0 0,1 0 0 0 0,0 0-1 0 0,1 1 1 0 0,0 0-1 0 0,1-1 1 0 0,0 22 0 0 0,1-10-62 0 0,0-2 23 0 0,2 0-1 0 0,1-1 1 0 0,1 1-1 0 0,6 25 0 0 0,-7-36-16 0 0,7 24 3 0 0,-5-24 0 0 0,-1 1 0 0 0,1 18 0 0 0,-2-21 15 0 0,-1 0 0 0 0,5 12-1 0 0,-3-12-4 0 0,-1 0 1 0 0,2 15-1 0 0,-1-2 38 0 0,2 1 1 0 0,0 0-1 0 0,11 27 1 0 0,3 17 42 0 0,26 68 176 0 0,-12-41-190 0 0,2 11-7 0 0,-10-33-42 0 0,18 92 0 0 0,-34-70 36 0 0,-5-59-33 0 0,8 39 24 0 0,-2-22 3 0 0,-7-34-11 0 0,6 25-1 0 0,6 18 99 0 0,9 81-1 0 0,-11-42 8 0 0,-13-95-130 0 0,0 1-1 0 0,0 0 1 0 0,-1 0-1 0 0,0-1 1 0 0,-3 12-1 0 0,2-10 2 0 0,0-1 1 0 0,0 17-1 0 0,1-16 20 0 0,-2-3-22 0 0,2-4 7 0 0,-3 2 0 0 0,3-2-941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40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0 247 3680 0 0,'1'-2'10100'0'0,"2"-1"-9749"0"0,0 1 1 0 0,0 0-1 0 0,0-1 1 0 0,0 1 0 0 0,0 0-1 0 0,1 1 1 0 0,-1-1 0 0 0,1 1-1 0 0,-1-1 1 0 0,5 0-1 0 0,4-3 491 0 0,19-6 234 0 0,0 1 1 0 0,59-11 0 0 0,25-7-454 0 0,124-43-286 0 0,-124 37-490 0 0,-13 6-4719 0 0,-82 23 1276 0 0,2-4-2478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40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44 370 3680 0 0,'-12'12'317'0'0,"-19"26"11862"0"0,32-38-11950 0 0,4 0 217 0 0,0 0 0 0 0,0 0 0 0 0,-1-1 0 0 0,10-2 0 0 0,8-4 88 0 0,1-1-1 0 0,26-14 0 0 0,132-68 645 0 0,84-47-584 0 0,-29 24-1619 0 0,-153 85-5188 0 0,-50 17-148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40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 5984 0 0,'-5'3'140'0'0,"0"0"0"0"0,1 0 1 0 0,0 1-1 0 0,0 0 0 0 0,0-1 0 0 0,0 1 1 0 0,0 1-1 0 0,1-1 0 0 0,0 0 0 0 0,0 1 1 0 0,0 0-1 0 0,0 0 0 0 0,-2 5 0 0 0,1 3 1303 0 0,1 0-1 0 0,0 0 1 0 0,0 0-1 0 0,0 20 1 0 0,-4 19 473 0 0,3-28-873 0 0,-2 41 0 0 0,17 78 1062 0 0,-1-31-790 0 0,10 43 56 0 0,-12-106-1077 0 0,18 89 242 0 0,-11-69-375 0 0,4 31-1004 0 0,-14-78-1590 0 0,-2-11-2205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41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6 297 5528 0 0,'0'-2'249'0'0,"-2"-17"97"0"0,1 15-314 0 0,0 0 0 0 0,1 1-1 0 0,-1-1 1 0 0,1 0 0 0 0,0 0-1 0 0,0-5 1 0 0,2 2 500 0 0,0 0 1 0 0,0 0-1 0 0,1 1 0 0 0,-1-1 1 0 0,1 1-1 0 0,1-1 0 0 0,-1 1 0 0 0,1 0 1 0 0,0 0-1 0 0,1 1 0 0 0,-1-1 1 0 0,1 1-1 0 0,7-6 0 0 0,5-3-90 0 0,0 2-1 0 0,39-22 1 0 0,-43 27-156 0 0,8-3-97 0 0,0 1 0 0 0,0 0 0 0 0,29-6 1 0 0,-1 0-3 0 0,-32 9-80 0 0,0 1 0 0 0,1 1 0 0 0,-1 0 0 0 0,25-1 0 0 0,-17 3 22 0 0,0 1-1 0 0,0 1 1 0 0,34 5-1 0 0,-45-3-59 0 0,-1 1 1 0 0,0 0-1 0 0,0 1 0 0 0,-1 0 0 0 0,1 1 0 0 0,-1 1 0 0 0,0 0 0 0 0,12 8 0 0 0,-12-6 22 0 0,0 0-1 0 0,-1 1 0 0 0,-1 1 0 0 0,1 0 0 0 0,-1 0 0 0 0,-1 1 0 0 0,13 19 1 0 0,-16-21-57 0 0,-1 0 0 0 0,-1 0 0 0 0,0 1 0 0 0,0-1 0 0 0,0 1 0 0 0,-2 0 0 0 0,1 0 0 0 0,-1 0 0 0 0,-1 1 0 0 0,1-1 0 0 0,-1 12 0 0 0,-2-7 41 0 0,-1 0 0 0 0,1 0 0 0 0,-2 0 0 0 0,0 0 0 0 0,-1 0 0 0 0,-1-1 0 0 0,0 0 0 0 0,-1 0 0 0 0,0 0 0 0 0,-11 15 0 0 0,8-13 46 0 0,-2-1 1 0 0,0 0-1 0 0,0-1 1 0 0,-2 0-1 0 0,0-1 1 0 0,0 0-1 0 0,-1-1 1 0 0,-16 10-1 0 0,17-14 6 0 0,0 0 0 0 0,-1-1 0 0 0,0 0 0 0 0,0-1 0 0 0,0-1 0 0 0,-1-1 0 0 0,1 0 0 0 0,-1 0 0 0 0,-21 1 0 0 0,25-4-40 0 0,0-1-1 0 0,0 0 0 0 0,0 0 0 0 0,0-1 1 0 0,0-1-1 0 0,0 0 0 0 0,1 0 0 0 0,-1-1 0 0 0,0 0 1 0 0,1-1-1 0 0,0-1 0 0 0,0 1 0 0 0,-18-13 1 0 0,14 7-16 0 0,0-1 0 0 0,1-1 0 0 0,1 0 0 0 0,0-1 0 0 0,0 0 1 0 0,2-1-1 0 0,-1 0 0 0 0,2-1 0 0 0,0 0 0 0 0,-8-19 0 0 0,8 14-61 0 0,1-1 0 0 0,1 1 0 0 0,1-1 0 0 0,1-1 0 0 0,0 1 0 0 0,2-1 0 0 0,-1-40 0 0 0,4 59-18 0 0,0-12-232 0 0,0 0 0 0 0,1-1 1 0 0,0 1-1 0 0,7-25 1 0 0,13-24-2336 0 0,-11 39 1248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07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2380 5552 0 0,'-16'-9'608'0'0,"16"9"-608"0"0,-1 0 0 0 0,1-1 0 0 0,0 1 0 0 0,-1 0 0 0 0,1 0 0 0 0,0 0 0 0 0,-1-1 0 0 0,1 1 0 0 0,0 0 0 0 0,-1 0 0 0 0,1-1 0 0 0,0 1 0 0 0,0 0 0 0 0,-1-1 0 0 0,1 1 0 0 0,0 0 0 0 0,0-1 0 0 0,0 1 0 0 0,0-1 0 0 0,-1 1 0 0 0,1 0 0 0 0,0-1 0 0 0,0 1 0 0 0,0-1 0 0 0,0 1 0 0 0,0 0 0 0 0,0-1 0 0 0,0 1 0 0 0,0-1 0 0 0,0 1 0 0 0,0-1 0 0 0,4-13 0 0 0,-3 10 0 0 0,2-5 9 0 0,0-1 1 0 0,0 1-1 0 0,0 0 0 0 0,1 0 1 0 0,7-11-1 0 0,30-43 101 0 0,-11 18-44 0 0,-20 29-24 0 0,0-2 75 0 0,1 2 0 0 0,21-26 0 0 0,35-44 267 0 0,-29 36-281 0 0,30-38-48 0 0,61-75 18 0 0,-107 137-73 0 0,16-19 0 0 0,58-55 0 0 0,-95 99 0 0 0,235-193 208 0 0,-149 126-58 0 0,-34 25-74 0 0,263-199 82 0 0,48 1-17 0 0,-326 217-138 0 0,414-209 69 0 0,-439 226-72 0 0,111-48 248 0 0,219-66 0 0 0,-127 50 96 0 0,-1 0-196 0 0,-104 43 105 0 0,1 4 0 0 0,128-9 1 0 0,-113 26 273 0 0,-46 5-294 0 0,92-3 67 0 0,63-4-98 0 0,-212 8-162 0 0,11-1 27 0 0,71-24 184 0 0,-79 20-3402 0 0,-16 2-458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08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2158 3224 0 0,'0'-8'759'0'0,"0"4"-570"0"0,1 0 1 0 0,-1 1-1 0 0,1-1 1 0 0,1 1 0 0 0,-1 0-1 0 0,0-1 1 0 0,1 1 0 0 0,-1 0-1 0 0,1 0 1 0 0,3-4 0 0 0,23-29 1211 0 0,-17 22-1141 0 0,0-1 0 0 0,11-20 0 0 0,-10 16-9 0 0,17-22 0 0 0,5-5 63 0 0,12-15 13 0 0,71-73 37 0 0,41-29-113 0 0,-47 56-106 0 0,2-1-18 0 0,48-32-63 0 0,-133 117-64 0 0,54-33 0 0 0,-33 25 0 0 0,-5 1 0 0 0,45-30 0 0 0,86-48 0 0 0,-62 42 0 0 0,62-50 0 0 0,-109 73 38 0 0,39-22 78 0 0,144-53 322 0 0,-105 57-422 0 0,152-65 540 0 0,-87 35-176 0 0,-169 73-284 0 0,26-9 72 0 0,99-38 360 0 0,-57 29 16 0 0,-64 22-303 0 0,44-11 146 0 0,-51 21-301 0 0,-27 3-32 0 0,-7 0 15 0 0,1-3 22 0 0,-2 3-11 0 0,5 1-1019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08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5984 0 0,'0'0'3829'0'0,"0"3"-3520"0"0,5 57 687 0 0,1 7-669 0 0,-4-52-312 0 0,0-3 66 0 0,5 21 0 0 0,-3-18 0 0 0,3 26 0 0 0,-5-26-65 0 0,7 23 0 0 0,5 23-3 0 0,3 23 150 0 0,-15-75-184 0 0,0 0 1 0 0,-1 1 0 0 0,0-1 0 0 0,0 0 0 0 0,-1 1-1 0 0,-2 15 1 0 0,-3-5-350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09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2760 0 0,'0'0'3670'0'0,"0"12"-2340"0"0,9 78 1722 0 0,-8-88-2998 0 0,-1 0 1 0 0,0 0 0 0 0,1 0 0 0 0,-1-1 0 0 0,1 1-1 0 0,0 0 1 0 0,0 0 0 0 0,-1-1 0 0 0,3 4 0 0 0,1 1 49 0 0,9 22 169 0 0,15 32 254 0 0,-12-21-238 0 0,-8-19-140 0 0,7 23 0 0 0,-13-37-125 0 0,-1 0-1 0 0,0 0 1 0 0,0 0 0 0 0,0 0-1 0 0,-1 0 1 0 0,0 0-1 0 0,0 0 1 0 0,-2 11 0 0 0,-1 4 67 0 0,3-17-105 0 0,-1 0 0 0 0,1 1-1 0 0,-1-1 1 0 0,0 0 0 0 0,0 0 0 0 0,-3 7 0 0 0,1-1-221 0 0,2-1-18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09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5064 0 0,'0'0'389'0'0,"2"3"-224"0"0,39 46 897 0 0,-38-46-896 0 0,1 1 1 0 0,0-1-1 0 0,-1 0 1 0 0,1-1-1 0 0,0 1 1 0 0,0-1-1 0 0,1 0 0 0 0,-1 0 1 0 0,0 0-1 0 0,6 1 1 0 0,-10-3-164 0 0,143 47 2903 0 0,-108-34-2676 0 0,1 2 0 0 0,-2 1 1 0 0,0 2-1 0 0,34 24 1 0 0,30 19 66 0 0,-15-11-150 0 0,-49-28-66 0 0,1-1 0 0 0,1-1 0 0 0,0-3 0 0 0,1 0 0 0 0,1-3 1 0 0,1-1-1 0 0,41 8 0 0 0,-39-16 170 0 0,-1-2 1 0 0,42-1-1 0 0,-80-2-242 0 0,39 4 152 0 0,-30-2-53 0 0,-1 0-1 0 0,14-1 1 0 0,2-1 156 0 0,-24 2-211 0 0,4 5-30 0 0,-5-4 37 0 0,-1-2-52 0 0,-1-1 0 0 0,1 1 0 0 0,0 0 0 0 0,-1 0 0 0 0,1 0 0 0 0,0 0 0 0 0,-1 0 0 0 0,1 0 0 0 0,0 0 0 0 0,0 0 0 0 0,0 1 0 0 0,0-1 0 0 0,0 0 0 0 0,0 0 0 0 0,0 0 0 0 0,0 0 0 0 0,1 1 0 0 0,-1-2-6 0 0,0 1-1 0 0,0-1 1 0 0,0 0-1 0 0,0 1 0 0 0,0-1 1 0 0,0 1-1 0 0,0-1 0 0 0,0 1 1 0 0,0-1-1 0 0,0 0 0 0 0,0 1 1 0 0,0-1-1 0 0,0 1 0 0 0,0-1 1 0 0,0 0-1 0 0,0 1 0 0 0,-1-1 1 0 0,1 1-1 0 0,0-1 0 0 0,0 0 1 0 0,0 1-1 0 0,-1-1 0 0 0,1 0 1 0 0,0 1-1 0 0,0-1 0 0 0,-1 0 1 0 0,1 0-1 0 0,-1 1 1 0 0,-16 15 91 0 0,6-6-44 0 0,0 0 0 0 0,-11 16 0 0 0,-48 56 15 0 0,34-33-67 0 0,-46 66 70 0 0,24-26-1 0 0,46-69-35 0 0,-20 23 0 0 0,6-10 1 0 0,-17 23 87 0 0,-18 25 35 0 0,51-65-125 0 0,1-2 9 0 0,0-1 0 0 0,-12 14-1 0 0,-6 6 174 0 0,-37 61 0 0 0,38-55-49 0 0,-8 15 85 0 0,-17 25 114 0 0,40-63-253 0 0,-11 20 0 0 0,13-20-64 0 0,-17 24 0 0 0,16-27 13 0 0,-12 24 0 0 0,14-23-6 0 0,-15 22 0 0 0,17-27-64 0 0,5-8-54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12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266 566 3224 0 0,'-1'0'7'0'0,"1"1"-1"0"0,0-1 1 0 0,-1 1 0 0 0,1-1-1 0 0,0 1 1 0 0,-1-1 0 0 0,1 0-1 0 0,-1 1 1 0 0,1-1 0 0 0,-1 1 0 0 0,1-1-1 0 0,-1 0 1 0 0,1 0 0 0 0,-1 1-1 0 0,1-1 1 0 0,-1 0 0 0 0,1 0-1 0 0,-1 0 1 0 0,1 1 0 0 0,-1-1-1 0 0,1 0 1 0 0,-1 0 0 0 0,0 0-1 0 0,1 0 1 0 0,-1 0 0 0 0,1 0 0 0 0,-1 0-1 0 0,-1-1 3 0 0,0 1-1 0 0,1 0 0 0 0,-1 1 0 0 0,1-1 1 0 0,-1 0-1 0 0,1 0 0 0 0,-1 1 1 0 0,1-1-1 0 0,-1 1 0 0 0,1-1 1 0 0,0 1-1 0 0,-1-1 0 0 0,1 1 1 0 0,-2 1-1 0 0,-27 12 1035 0 0,29-14-478 0 0,-1 1 89 0 0,2-1-642 0 0,0 0 1 0 0,0 0-1 0 0,0 1 0 0 0,0-1 1 0 0,-1 0-1 0 0,1 0 1 0 0,0 0-1 0 0,0 0 0 0 0,0 0 1 0 0,0 0-1 0 0,0 0 1 0 0,0 0-1 0 0,-1 0 0 0 0,1 0 1 0 0,0 0-1 0 0,0 0 1 0 0,0 0-1 0 0,0 0 0 0 0,0 0 1 0 0,0 1-1 0 0,0-1 1 0 0,0 0-1 0 0,0 0 0 0 0,0 0 1 0 0,-1 0-1 0 0,1 0 1 0 0,0 0-1 0 0,0 0 0 0 0,0 1 1 0 0,0-1-1 0 0,0 0 1 0 0,0 0-1 0 0,0 0 0 0 0,0 0 1 0 0,0 0-1 0 0,0 0 0 0 0,0 1 1 0 0,0-1-1 0 0,0 0 1 0 0,0 0-1 0 0,0 0 0 0 0,0 0 1 0 0,0 0-1 0 0,0 0 1 0 0,0 1-1 0 0,0-1 0 0 0,0 0 1 0 0,1 0-1 0 0,-1 0 1 0 0,0 0-1 0 0,0 0 0 0 0,0 0 1 0 0,0 0-1 0 0,0 1 1 0 0,0-1-1 0 0,0 0 0 0 0,0 0 1 0 0,1 0-1 0 0,0 2 46 0 0,1-1-1 0 0,0 1 1 0 0,-1 0-1 0 0,1 0 1 0 0,-1 0-1 0 0,1 0 1 0 0,-1 0-1 0 0,0 0 1 0 0,0 0-1 0 0,0 1 1 0 0,0-1-1 0 0,0 0 1 0 0,-1 1-1 0 0,2 2 1 0 0,-2-5-51 0 0,0 0 1 0 0,-1 1-1 0 0,1-1 1 0 0,0 0 0 0 0,1 0-1 0 0,-1 0 1 0 0,0 0-1 0 0,0 0 1 0 0,0 1-1 0 0,0-1 1 0 0,0 0-1 0 0,0 0 1 0 0,0 0 0 0 0,0 0-1 0 0,0 0 1 0 0,0 1-1 0 0,0-1 1 0 0,0 0-1 0 0,0 0 1 0 0,0 0-1 0 0,1 0 1 0 0,-1 0 0 0 0,0 0-1 0 0,0 1 1 0 0,0-1-1 0 0,0 0 1 0 0,0 0-1 0 0,0 0 1 0 0,1 0-1 0 0,-1 0 1 0 0,0 0 0 0 0,0 0-1 0 0,0 0 1 0 0,0 0-1 0 0,0 0 1 0 0,1 0-1 0 0,-1 0 1 0 0,0 0-1 0 0,31 15 483 0 0,-30-15-471 0 0,-1 1-1 0 0,1-1 1 0 0,0 1 0 0 0,-1-1 0 0 0,1 1 0 0 0,-1-1 0 0 0,1 1 0 0 0,-1-1-1 0 0,0 1 1 0 0,1 0 0 0 0,-1-1 0 0 0,1 1 0 0 0,-1 0 0 0 0,0-1-1 0 0,0 1 1 0 0,1 0 0 0 0,-1-1 0 0 0,0 1 0 0 0,0 0 0 0 0,0 1 0 0 0,0 0 42 0 0,3 1 4 0 0,-1 1 0 0 0,1-1-1 0 0,-1 0 1 0 0,1 0 0 0 0,0 0-1 0 0,0-1 1 0 0,0 1 0 0 0,0-1 0 0 0,1 1-1 0 0,-1-1 1 0 0,1 0 0 0 0,-1 0-1 0 0,7 2 1 0 0,-4-1 84 0 0,13 2-4 0 0,-16-4-107 0 0,0-1-1 0 0,0 1 1 0 0,0 0 0 0 0,0 0 0 0 0,-1 0 0 0 0,1 0 0 0 0,4 3 0 0 0,3 1 85 0 0,-1 0 1 0 0,1 0-1 0 0,0-1 0 0 0,0-1 1 0 0,1 0-1 0 0,20 4 1 0 0,-11-6 9 0 0,-15 0-118 0 0,0-1 0 0 0,0 0 0 0 0,0 1 0 0 0,8 2 0 0 0,-8-1 37 0 0,1-1 1 0 0,0 0 0 0 0,0-1-1 0 0,0 1 1 0 0,0-1 0 0 0,0 0-1 0 0,0-1 1 0 0,8-1 0 0 0,-4 0 105 0 0,0 0 0 0 0,-1-1 0 0 0,18-7 0 0 0,-21 6-104 0 0,-1 0 1 0 0,1 0-1 0 0,-1 0 0 0 0,0-1 0 0 0,-1 0 0 0 0,1 0 0 0 0,-1-1 0 0 0,0 1 0 0 0,4-9 1 0 0,-2 2 66 0 0,8-26-1 0 0,-1 2 28 0 0,-11 30-132 0 0,0 0 0 0 0,-1 0 1 0 0,0 0-1 0 0,0 0 0 0 0,-1-1 0 0 0,1 1 1 0 0,-2-13-1 0 0,0 1 65 0 0,0 12-51 0 0,0 0 0 0 0,0 0 0 0 0,0 1 0 0 0,-1-1 0 0 0,0 0-1 0 0,0 1 1 0 0,-1 0 0 0 0,0-1 0 0 0,-6-9 0 0 0,-8-18 127 0 0,13 26-107 0 0,1 0 0 0 0,-1 1 0 0 0,-8-11 0 0 0,2 2 46 0 0,7 11-63 0 0,0 0 1 0 0,0 1 0 0 0,0-1 0 0 0,-1 1-1 0 0,0 0 1 0 0,-5-4 0 0 0,-15-14 122 0 0,18 15-111 0 0,-1 1 1 0 0,0 0-1 0 0,0 0 1 0 0,0 0-1 0 0,-1 1 1 0 0,-11-5-1 0 0,6 3 13 0 0,-2-1 39 0 0,11 7-84 0 0,0 1 2 0 0,0-2-7 0 0,-22-1 48 0 0,-18 5-11 0 0,41-2-42 0 0,-1-1 1 0 0,0 1-1 0 0,1 0 0 0 0,-1 0 0 0 0,1 1 1 0 0,-1-1-1 0 0,1 1 0 0 0,-6 3 1 0 0,5-2-4 0 0,0-1 0 0 0,0 1 0 0 0,-1-1 0 0 0,1 0 0 0 0,-1 0 0 0 0,-4 1 0 0 0,6-2 0 0 0,0 0 0 0 0,0 0 0 0 0,0 0 0 0 0,0 0 0 0 0,1 1 0 0 0,-1-1 0 0 0,0 1 0 0 0,1-1 0 0 0,-1 1 0 0 0,1 0 0 0 0,0 0 0 0 0,-1 0 0 0 0,-3 5 0 0 0,3-2 0 0 0,-1-1 0 0 0,0 1 0 0 0,0-1 0 0 0,-5 4 0 0 0,6-5 0 0 0,-1 0 0 0 0,1 0 0 0 0,0 0 0 0 0,0 0 0 0 0,0 1 0 0 0,1-1 0 0 0,-4 6 0 0 0,-16 52 53 0 0,18-55-52 0 0,1 1 1 0 0,0-1-1 0 0,0 1 0 0 0,1 0 1 0 0,0 0-1 0 0,0 0 0 0 0,-2 14 1 0 0,3-16-3 0 0,0 1 1 0 0,0-1-1 0 0,-1 1 1 0 0,0-1-1 0 0,-3 9 1 0 0,3-10 13 0 0,0 1 0 0 0,0 0 0 0 0,0 0 0 0 0,1 0 0 0 0,0 0 0 0 0,0 0 0 0 0,-1 8 0 0 0,2-6 25 0 0,-1 1 0 0 0,0-1 1 0 0,-4 11-1 0 0,4-14-16 0 0,0 0 0 0 0,0 0 1 0 0,0 1-1 0 0,0-1 0 0 0,0 1 1 0 0,1-1-1 0 0,0 0 0 0 0,0 1 0 0 0,0-1 1 0 0,0 1-1 0 0,1-1 0 0 0,2 9 1 0 0,4 0 43 0 0,3 10 54 0 0,-10-21-112 0 0,0 1 4 0 0,1 0 1 0 0,-1 0 0 0 0,1 0-1 0 0,-1-1 1 0 0,1 1 0 0 0,0 0-1 0 0,0-1 1 0 0,1 1 0 0 0,-1-1-1 0 0,0 1 1 0 0,1-1 0 0 0,0 1-1 0 0,-1-1 1 0 0,3 2 0 0 0,-2-1-4 0 0,0-1 12 0 0,1 1 0 0 0,-1 0 1 0 0,0-1-1 0 0,1 1 0 0 0,0-1 0 0 0,0 0 1 0 0,-1 0-1 0 0,1 0 0 0 0,1 0 0 0 0,-1 0 1 0 0,0-1-1 0 0,0 1 0 0 0,1-1 0 0 0,4 1 0 0 0,3 0 46 0 0,-1-1-1 0 0,1-1 0 0 0,0 0 0 0 0,-1 0 0 0 0,1-1 1 0 0,0 0-1 0 0,-1-1 0 0 0,1 0 0 0 0,-1-1 0 0 0,12-5 0 0 0,-18 7-36 0 0,0-1-1 0 0,-1 0 1 0 0,1 0-1 0 0,-1-1 0 0 0,5-3 1 0 0,1-1 7 0 0,-6 4-18 0 0,0 0 1 0 0,0 0-1 0 0,0 0 0 0 0,-1 0 1 0 0,0-1-1 0 0,1 1 0 0 0,2-8 1 0 0,3-2 11 0 0,-6 10-17 0 0,0 0-1 0 0,-1 1 0 0 0,1-1 0 0 0,-1 0 0 0 0,0 0 0 0 0,0 0 1 0 0,0 0-1 0 0,0 0 0 0 0,1-5 0 0 0,1-8 31 0 0,7 1-43 0 0,0-2 52 0 0,-7 8-43 0 0,3 5 1 0 0,-3 5 32 0 0,1 7-45 0 0,3 16-56 0 0,-4-20 56 0 0,4 11 12 0 0,-8-12-29 0 0,1-3 20 0 0,0 0-1 0 0,0 0 0 0 0,0 0 1 0 0,-1 0-1 0 0,1 0 1 0 0,0 0-1 0 0,0 0 0 0 0,0 0 1 0 0,0 0-1 0 0,0 1 0 0 0,0-1 1 0 0,0 0-1 0 0,0 0 0 0 0,0 0 1 0 0,0 0-1 0 0,-1 0 0 0 0,1 0 1 0 0,0 0-1 0 0,0 0 0 0 0,0 0 1 0 0,0 0-1 0 0,0 1 0 0 0,0-1 1 0 0,0 0-1 0 0,0 0 0 0 0,0 0 1 0 0,0 0-1 0 0,0 0 1 0 0,0 0-1 0 0,0 0 0 0 0,0 1 1 0 0,0-1-1 0 0,0 0 0 0 0,0 0 1 0 0,0 0-1 0 0,0 0 0 0 0,0 0 1 0 0,0 0-1 0 0,0 0 0 0 0,0 0 1 0 0,0 1-1 0 0,0-1 0 0 0,0 0 1 0 0,1 0-1 0 0,-1 0 0 0 0,0 0 1 0 0,0 0-1 0 0,0 0 1 0 0,12 23 140 0 0,-9-19-120 0 0,0 0 1 0 0,0-1-1 0 0,0 1 0 0 0,1-1 1 0 0,-1 0-1 0 0,6 3 1 0 0,4 5-15 0 0,-11-10 0 0 0,1 1 0 0 0,-1-1 0 0 0,1 0 1 0 0,-1 0-1 0 0,1 0 0 0 0,0-1 0 0 0,-1 1 0 0 0,1 0 0 0 0,0-1 0 0 0,3 0 1 0 0,0 1 20 0 0,18 4 57 0 0,-4-4-32 0 0,-14-2 1 0 0,-4 1-47 0 0,0 0 0 0 0,0 0 0 0 0,-1 0 0 0 0,1 0 0 0 0,0 0 1 0 0,0 0-1 0 0,0-1 0 0 0,0 1 0 0 0,-1-1 0 0 0,1 1 0 0 0,0-1 0 0 0,0 0 1 0 0,-1 0-1 0 0,1 1 0 0 0,-1-1 0 0 0,1-1 0 0 0,-1 1 0 0 0,3-2 0 0 0,3-2 12 0 0,-5 3-2 0 0,1 1-1 0 0,0-1 0 0 0,0 0 0 0 0,0 0 0 0 0,0 0 0 0 0,0 0 0 0 0,0-1 0 0 0,-1 1 0 0 0,1-1 0 0 0,-1 1 0 0 0,0-1 0 0 0,0 0 0 0 0,0 0 0 0 0,0 0-1 0 0,2-6 1 0 0,20-47 141 0 0,-17 43-119 0 0,-1-1 0 0 0,0 0 1 0 0,-1 0-1 0 0,-1-1 1 0 0,4-24-1 0 0,-4 12 3 0 0,1-16 67 0 0,-10-36 346 0 0,4 67-444 0 0,-1-1-4 0 0,0 1 0 0 0,-1 0 0 0 0,0 0-1 0 0,-1 0 1 0 0,-8-19 0 0 0,-35-52 110 0 0,20 36-43 0 0,19 35-83 0 0,0 1-1 0 0,-1 0 0 0 0,0 1 1 0 0,-1 0-1 0 0,-14-11 0 0 0,10 11 11 0 0,-1 0 0 0 0,-1 1 0 0 0,1 0 0 0 0,-1 1 0 0 0,-1 1 0 0 0,0 0 0 0 0,-22-5 0 0 0,20 6 10 0 0,14 4 1 0 0,0 0 0 0 0,0 0 0 0 0,-1 1 0 0 0,-10-1-1 0 0,-25-3 0 0 0,24 2 1 0 0,0 2 0 0 0,0-1 0 0 0,0 2-1 0 0,-26 2 1 0 0,41-2-11 0 0,0 1 0 0 0,0-1 0 0 0,0 0 0 0 0,0 1 0 0 0,0-1 0 0 0,1 1 0 0 0,-1 0 0 0 0,0-1 0 0 0,-3 3 0 0 0,-1 0 0 0 0,-15 3 0 0 0,0 2 0 0 0,-22 12 0 0 0,17-8 0 0 0,18-7 1 0 0,0 0-1 0 0,0 0 0 0 0,1 0 0 0 0,-14 13 0 0 0,-7 6-11 0 0,22-19-1 0 0,1 0 0 0 0,1 0-1 0 0,-1 1 1 0 0,1-1 0 0 0,0 1 0 0 0,0 0 0 0 0,0 0 0 0 0,1 1 0 0 0,0-1 0 0 0,1 1 0 0 0,-1-1 0 0 0,1 1-1 0 0,-2 11 1 0 0,2-2-3 0 0,0 1 0 0 0,1-1 0 0 0,2 25 0 0 0,2-26 19 0 0,-2-11 4 0 0,0 0 1 0 0,-1 0-1 0 0,1 0 0 0 0,-1 0 0 0 0,0 5 1 0 0,-2 10 1 0 0,1-13-8 0 0,0 1 0 0 0,1 0 0 0 0,-1 0-1 0 0,1-1 1 0 0,1 1 0 0 0,0 8-1 0 0,2 5 46 0 0,1 38-1 0 0,0 1-15 0 0,-4-54-24 0 0,0 0-1 0 0,0 0 0 0 0,0 0 1 0 0,-2 6-1 0 0,1-7 0 0 0,0 0-1 0 0,1 0 1 0 0,0 0 0 0 0,0 1 0 0 0,0-1 0 0 0,1 6-1 0 0,19 58 76 0 0,-14-51-78 0 0,-2-7 21 0 0,0-1-1 0 0,0-1 0 0 0,10 15 0 0 0,6 12 78 0 0,-17-30-84 0 0,0 0 0 0 0,0 0 0 0 0,0-1 0 0 0,1 1 0 0 0,0-1-1 0 0,8 8 1 0 0,-8-8-2 0 0,0 0 1 0 0,0 0-1 0 0,0 1 0 0 0,0-1 0 0 0,-1 1 0 0 0,4 6 0 0 0,-2 0 17 0 0,1 0 0 0 0,0-1 0 0 0,1 0 0 0 0,8 9 0 0 0,-12-16-24 0 0,-1 0 1 0 0,0 1 0 0 0,1-1 0 0 0,-1 1-1 0 0,0 0 1 0 0,-1-1 0 0 0,1 1-1 0 0,-1 0 1 0 0,0 0 0 0 0,1 0 0 0 0,-2 0-1 0 0,2 5 1 0 0,-1-5 2 0 0,0 0-1 0 0,0 0 1 0 0,1 0 0 0 0,0 0 0 0 0,0 0-1 0 0,0 0 1 0 0,0-1 0 0 0,1 1 0 0 0,2 3-1 0 0,-2-3 0 0 0,0 0-1 0 0,0 0 1 0 0,-1 0-1 0 0,1 0 1 0 0,2 9-1 0 0,-3-3 14 0 0,-2-9-21 0 0,1 1 0 0 0,-1-1 0 0 0,0 1 0 0 0,1-1 0 0 0,-1 1 0 0 0,1-1-1 0 0,-1 0 1 0 0,1 1 0 0 0,-1-1 0 0 0,1 0 0 0 0,0 0 0 0 0,0 1 0 0 0,0-1 0 0 0,0 0-1 0 0,2 2 1 0 0,7 5 28 0 0,2 0-1 0 0,-1-1 0 0 0,1 0 1 0 0,22 9-1 0 0,-26-14-12 0 0,0 0 1 0 0,1 0-1 0 0,-1-1 1 0 0,16 0-1 0 0,9 1 24 0 0,-9 0 34 0 0,43-2 0 0 0,-26-1 4 0 0,-30 0-51 0 0,0 0-1 0 0,0 0 0 0 0,0-1 0 0 0,0 0 0 0 0,-1-1 0 0 0,1-1 1 0 0,-1 1-1 0 0,11-6 0 0 0,11-8 26 0 0,33-23 1 0 0,-14 9-143 0 0,-35 20-1251 0 0,0 0 1 0 0,18-16-1 0 0,-24 19-1041 0 0,21-16-4329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8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880 126 6992 0 0,'-3'2'25'0'0,"0"-1"49"0"0,1 1-1 0 0,-1-1 1 0 0,1 0-1 0 0,-1 0 0 0 0,1 0 1 0 0,-1-1-1 0 0,1 1 1 0 0,-1-1-1 0 0,-4 1 1 0 0,-46 0 1270 0 0,38-4-805 0 0,1 0 1 0 0,0-1 0 0 0,-1-1 0 0 0,-24-12-1 0 0,-6-1 75 0 0,-152-55 1198 0 0,184 69-1698 0 0,0 1 1 0 0,0 0-1 0 0,0 1 1 0 0,-1 1-1 0 0,1 0 1 0 0,0 0-1 0 0,-1 1 1 0 0,1 1-1 0 0,0 1 1 0 0,-1 0-1 0 0,1 0 1 0 0,0 1-1 0 0,1 1 1 0 0,-1 0 0 0 0,0 1-1 0 0,1 0 1 0 0,0 1-1 0 0,0 0 1 0 0,-14 11-1 0 0,-32 25 102 0 0,52-37-190 0 0,0 1-1 0 0,0 0 0 0 0,0 1 1 0 0,0 0-1 0 0,1-1 0 0 0,-5 11 0 0 0,-7 9 33 0 0,11-17-56 0 0,0 0 0 0 0,-4 11 0 0 0,2-2-2 0 0,0 1 0 0 0,2-1 0 0 0,0 1 0 0 0,-4 29 0 0 0,9-36 0 0 0,0 0 0 0 0,0 0 0 0 0,1 0 0 0 0,1-1 0 0 0,0 1 0 0 0,0 0 0 0 0,1 0 0 0 0,8 21 0 0 0,-7-21 0 0 0,1-1 0 0 0,0 0 0 0 0,1 0 0 0 0,1 0 0 0 0,0 0 0 0 0,0-1 0 0 0,1 0 0 0 0,0-1 0 0 0,0 1 0 0 0,1-1 0 0 0,1-1 0 0 0,15 13 0 0 0,-7-8 14 0 0,0-1-1 0 0,1-1 0 0 0,1 0 0 0 0,26 10 0 0 0,-37-18-13 0 0,0 0 0 0 0,0-1 0 0 0,0 0 0 0 0,1 0 0 0 0,-1-1 0 0 0,0 0 0 0 0,1 0-1 0 0,-1-1 1 0 0,1 0 0 0 0,-1-1 0 0 0,0 0 0 0 0,1 0 0 0 0,-1-1 0 0 0,10-3-1 0 0,-1-1-16 0 0,0-2 0 0 0,-1 0-1 0 0,1-1 1 0 0,-2 0 0 0 0,20-16-1 0 0,-6 2-6 0 0,42-46 0 0 0,-41 34 100 0 0,31-48 0 0 0,-30 38-25 0 0,60-78-555 0 0,6 19-3330 0 0,-57 69 2394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13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0 240 4976 0 0,'0'0'231'0'0,"1"-1"-18"0"0,3-5-133 0 0,-2 4-1 0 0,1-1 1 0 0,-1 1-1 0 0,1-1 1 0 0,-1 1-1 0 0,1 0 0 0 0,0 0 1 0 0,0 0-1 0 0,0 0 1 0 0,0 0-1 0 0,0 1 1 0 0,0 0-1 0 0,0-1 1 0 0,0 1-1 0 0,1 0 0 0 0,-1 0 1 0 0,1 1-1 0 0,-1-1 1 0 0,5 1-1 0 0,-5 0 304 0 0,1-1-21 0 0,27-2 298 0 0,-1 1-1 0 0,38 3 1 0 0,-24 0-287 0 0,-38-1-295 0 0,0-1 0 0 0,0 0 0 0 0,0 0-1 0 0,8-2 1 0 0,5-1 27 0 0,13-2 166 0 0,45-13 0 0 0,10-2 67 0 0,197-50 366 0 0,-162 41-491 0 0,-53 11-138 0 0,-55 17-1782 0 0,24-9 0 0 0,-15 1-2175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14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0 563 2304 0 0,'0'0'101'0'0,"4"-1"141"0"0,9-3 709 0 0,-3 2 5 0 0,0 0 0 0 0,0-1 0 0 0,15-7 0 0 0,-22 8-666 0 0,-1 1 32 0 0,11-5 20 0 0,1 0 0 0 0,0 0 0 0 0,0 2 0 0 0,29-6 0 0 0,-18 7-113 0 0,-17 2-151 0 0,-1 0 1 0 0,1 0 0 0 0,10-4 0 0 0,32-7 251 0 0,-35 9-173 0 0,-1-1-1 0 0,28-10 1 0 0,-33 11-77 0 0,-1 0 1 0 0,17-3 0 0 0,11-5 91 0 0,36-13 164 0 0,50-20 59 0 0,15-6-44 0 0,-88 32-290 0 0,1 2 1 0 0,87-17-1 0 0,21-4 19 0 0,-112 25-83 0 0,-30 9 8 0 0,1-2-1 0 0,21-8 0 0 0,-17 5 26 0 0,36-9 1 0 0,-33 11-3 0 0,25-11 1 0 0,-2 0-10 0 0,-26 10 9 0 0,33-16-1 0 0,16-8 45 0 0,4-3 27 0 0,-48 23-35 0 0,-2 2-53 0 0,-15 5-3699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15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3224 0 0,'-15'10'2824'0'0,"18"-10"-1968"0"0,52-5 2001 0 0,-35 2-2442 0 0,1 2-1 0 0,0 0 1 0 0,0 1 0 0 0,23 3-1 0 0,-37-2-335 0 0,0 1 1 0 0,0-1-1 0 0,0 1 0 0 0,8 4 0 0 0,12 3 127 0 0,-24-8-187 0 0,-1-1 1 0 0,1 1 0 0 0,-1 1-1 0 0,1-1 1 0 0,-1 0-1 0 0,1 0 1 0 0,1 3 0 0 0,8 3 43 0 0,33 14 120 0 0,-29-15-87 0 0,26 15 1 0 0,-24-11-19 0 0,30 13 0 0 0,-32-17-58 0 0,-1 1-1 0 0,-1 1 1 0 0,15 9-1 0 0,29 21 169 0 0,7 4 126 0 0,-41-26-179 0 0,-19-13-99 0 0,0 0 0 0 0,0 0 0 0 0,0 1 0 0 0,0-1 0 0 0,6 8 1 0 0,29 25 144 0 0,13 17 38 0 0,-48-49-233 0 0,-1 1 1 0 0,0 0 0 0 0,0-1-1 0 0,0 1 1 0 0,3 6 0 0 0,-3-3-190 0 0,-2-4-957 0 0,1 8-3565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15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1253 6880 0 0,'0'0'622'0'0,"1"-1"-512"0"0,7-16 123 0 0,9-12 690 0 0,9-11-28 0 0,-19 28-615 0 0,1 0 0 0 0,11-14-1 0 0,29-45 667 0 0,112-148 1063 0 0,-65 85-1181 0 0,-32 57-425 0 0,161-277 490 0 0,-200 312-878 0 0,3-7-75 0 0,3 2 0 0 0,37-47 0 0 0,-49 71-830 0 0,-8 17 428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17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16 768 2760 0 0,'-15'0'7752'0'0,"16"1"-7376"0"0,42 28 1014 0 0,-38-24-1321 0 0,0 0-1 0 0,1 0 1 0 0,-1 0-1 0 0,-1 1 1 0 0,1 0-1 0 0,-1 0 0 0 0,0 1 1 0 0,-1-1-1 0 0,0 1 1 0 0,0-1-1 0 0,3 9 1 0 0,40 117 103 0 0,-7-37-99 0 0,-35-81-66 0 0,5 10 26 0 0,0-1 0 0 0,18 33 1 0 0,-14-36-9 0 0,-6-9-14 0 0,0 0 1 0 0,-1 0-1 0 0,7 17 0 0 0,-7-12 8 0 0,41 101 82 0 0,-37-93-64 0 0,-1 1 0 0 0,10 48-1 0 0,0-1 30 0 0,-4-28-10 0 0,-3 2 0 0 0,10 67 0 0 0,-3-24 72 0 0,-1-4 6 0 0,-14-64-80 0 0,1 1 0 0 0,9 22 0 0 0,-7-21 61 0 0,5 24 0 0 0,2 5 102 0 0,-9-34-78 0 0,4 26 1 0 0,1-11-10 0 0,-8-28-115 0 0,0 1 1 0 0,0-1 0 0 0,0 1-1 0 0,-1 0 1 0 0,0 0 0 0 0,0 6 0 0 0,-1 0 39 0 0,-1-9-41 0 0,1-1 0 0 0,0 1 0 0 0,0 0 0 0 0,0-1 0 0 0,0 1 0 0 0,0-1 0 0 0,1 1 0 0 0,-1 0 0 0 0,1-1 0 0 0,-1 1 0 0 0,1-1 0 0 0,0 1 0 0 0,0-1 0 0 0,0 1 0 0 0,2 2 1 0 0,-3-5-14 0 0,0 0 0 0 0,1 0 0 0 0,-1 0 1 0 0,0 0-1 0 0,0 0 0 0 0,0 0 0 0 0,0 0 1 0 0,0 1-1 0 0,0-1 0 0 0,0 0 1 0 0,0 0-1 0 0,0 0 0 0 0,0 0 0 0 0,0 0 1 0 0,0 0-1 0 0,0 0 0 0 0,0 0 1 0 0,0 0-1 0 0,0 0 0 0 0,0 1 0 0 0,0-1 1 0 0,1 0-1 0 0,-1 0 0 0 0,0 0 1 0 0,0 0-1 0 0,0 0 0 0 0,0 0 0 0 0,0 0 1 0 0,-1 0-1 0 0,1 0 0 0 0,0 1 0 0 0,0-1 1 0 0,0 0-1 0 0,0 0 0 0 0,0 0 1 0 0,0 0-1 0 0,0 0 0 0 0,0 0 0 0 0,0 0 1 0 0,0 0-1 0 0,0 0 0 0 0,0 0 1 0 0,0 1-1 0 0,0-1 0 0 0,0 0 0 0 0,0 0 1 0 0,0 0-1 0 0,0 0 0 0 0,-1 0 1 0 0,1 1 10 0 0,-1 0 1 0 0,0 0-1 0 0,1 0 1 0 0,-1 0-1 0 0,1 0 1 0 0,-1 0 0 0 0,1 0-1 0 0,-1 0 1 0 0,1 0-1 0 0,0 0 1 0 0,-1 0-1 0 0,1 0 1 0 0,0 0 0 0 0,0 0-1 0 0,0 0 1 0 0,0 1-1 0 0,0-1 1 0 0,0 0-1 0 0,0 0 1 0 0,0 0 0 0 0,1 0-1 0 0,-1 0 1 0 0,0 0-1 0 0,1 0 1 0 0,-1 0-1 0 0,1 0 1 0 0,0 2 0 0 0,1 10 340 0 0,-2-13-350 0 0,1 0 0 0 0,0 0 0 0 0,-1 0 0 0 0,1 0 0 0 0,0-1 0 0 0,-1 1 0 0 0,1 0 0 0 0,0 0 0 0 0,-1-1 0 0 0,1 1 0 0 0,-1 0 0 0 0,1-1 0 0 0,-1 1 0 0 0,1-1 0 0 0,-1 1 0 0 0,1-1 0 0 0,-1 1 0 0 0,1-1 0 0 0,-1 1 0 0 0,1-1 0 0 0,-1 1 0 0 0,1-2 0 0 0,0-1-2 0 0,3 1-1 0 0,8-7 0 0 0,-10 5 0 0 0,0 1 0 0 0,15-12 0 0 0,-15 13 0 0 0,1 1 0 0 0,0-1 0 0 0,-1 1 0 0 0,1-1 0 0 0,0 1 0 0 0,0 0 0 0 0,5-1 1 0 0,-6 1-1 0 0,1 0 0 0 0,0 0 0 0 0,-1 0 0 0 0,1 0 0 0 0,-1 0 0 0 0,0 0 0 0 0,1 0 0 0 0,3-4-1 0 0,-3 3 1 0 0,0 0 0 0 0,0 0 0 0 0,1 0 0 0 0,-1 0 0 0 0,1 0 0 0 0,-1 1 0 0 0,8-2 0 0 0,-8 2 0 0 0,0 0 0 0 0,0 0 0 0 0,0 0 0 0 0,0-1 0 0 0,0 1 0 0 0,0-1 0 0 0,-1 1 0 0 0,1-1 0 0 0,4-4 0 0 0,-1-2 0 0 0,-6 7 0 0 0,1 0 0 0 0,-1 0 0 0 0,1 0 0 0 0,0 0 0 0 0,-1 0 0 0 0,1 1 0 0 0,0-1 0 0 0,-1 0 0 0 0,1 0 0 0 0,0 1 0 0 0,0-1 0 0 0,0 0 0 0 0,-1 1 0 0 0,1-1 0 0 0,0 1 0 0 0,2-1 0 0 0,13-3 0 0 0,-12 3 0 0 0,0 0 0 0 0,0 0 0 0 0,0 0 0 0 0,0-1 0 0 0,0 1 0 0 0,0-1 0 0 0,-1 0 0 0 0,7-4 0 0 0,0-1-13 0 0,1 1 0 0 0,1 0-1 0 0,17-7 1 0 0,21-11 3 0 0,-41 19 10 0 0,1 1 0 0 0,0-1 0 0 0,11-2 0 0 0,13-6 0 0 0,-21 9 0 0 0,-1 0 0 0 0,0 0 0 0 0,1 2 0 0 0,0 0 0 0 0,14-1 0 0 0,28-5 0 0 0,130-25 0 0 0,-169 28 0 0 0,30-11 0 0 0,3-1 0 0 0,-10 4 0 0 0,-24 8 0 0 0,27-6 0 0 0,50-13 0 0 0,11-1 0 0 0,-70 16-1 0 0,203-57 2 0 0,-146 34-1 0 0,-75 27 0 0 0,29-14 0 0 0,-28 11 0 0 0,20-7 0 0 0,-8 5 0 0 0,26-15 0 0 0,4-2 0 0 0,-32 14 0 0 0,11-3 0 0 0,-27 12 0 0 0,-1 0 0 0 0,17-10 0 0 0,-17 9 0 0 0,0 0-1 0 0,18-7 1 0 0,-23 11 1 0 0,-1-1-1 0 0,0 1 0 0 0,0-1 1 0 0,0 0-1 0 0,4-2 0 0 0,-4 2 7 0 0,0 0 1 0 0,0 0-1 0 0,0 0 1 0 0,0 0-1 0 0,1 1 0 0 0,4-2 1 0 0,4 0 1 0 0,-2 1-9 0 0,-1-1 1 0 0,0 0-1 0 0,12-5 0 0 0,-17 6 0 0 0,0 0 0 0 0,0 0 0 0 0,0 1 0 0 0,0 0 0 0 0,7-1 0 0 0,-4 0 0 0 0,9-5 0 0 0,8-10 0 0 0,-14 10 1 0 0,0 0-1 0 0,12-5 0 0 0,-8 4-1 0 0,-8 4 1 0 0,1 1 0 0 0,13-5 0 0 0,-8 3 0 0 0,23-11 0 0 0,-8 3 0 0 0,-23 11 8 0 0,-1 0-1 0 0,1 0 0 0 0,-1 0 1 0 0,0 0-1 0 0,6-6 0 0 0,-1 2-2 0 0,0 0 0 0 0,0 0 0 0 0,16-8 0 0 0,8-7-5 0 0,-28 18-10 0 0,2-1 40 0 0,1 0 0 0 0,-1 0-1 0 0,1 0 1 0 0,9-3 0 0 0,-13 6-7 0 0,-3 1-21 0 0,1 0-1 0 0,-1-1 1 0 0,0 1-1 0 0,1 0 0 0 0,-1 0 1 0 0,0 0-1 0 0,1 0 0 0 0,-1 0 1 0 0,0-1-1 0 0,1 1 0 0 0,-1 0 1 0 0,0 0-1 0 0,0-1 1 0 0,1 1-1 0 0,-1 0 0 0 0,0 0 1 0 0,0-1-1 0 0,1 1 0 0 0,-1 0 1 0 0,0-1-1 0 0,0 0 0 0 0,9-12-1 0 0,-4 7 11 0 0,0-6 32 0 0,-4-14 85 0 0,-1 17-121 0 0,1 4-6 0 0,-1 0-1 0 0,0-1 0 0 0,0 1 1 0 0,-1 0-1 0 0,0 0 1 0 0,0-1-1 0 0,-3-9 0 0 0,-9-9 64 0 0,-17-41 0 0 0,-44-106 64 0 0,31 72-64 0 0,39 89-64 0 0,-2 1 0 0 0,1-1 0 0 0,-11-12-1 0 0,10 14 14 0 0,0 0 0 0 0,0 0 0 0 0,1-1 0 0 0,-5-11 0 0 0,-8-20 25 0 0,14 32-24 0 0,-1-1-1 0 0,2 1 0 0 0,-1-1 0 0 0,1 0 1 0 0,-2-13-1 0 0,3 16-10 0 0,1-1-1 0 0,-1 1 1 0 0,-6-12 0 0 0,5 12 7 0 0,1 0 1 0 0,0 0 0 0 0,0 0-1 0 0,-2-8 1 0 0,1-5-10 0 0,-1 0 1 0 0,-1 1-1 0 0,0-1 1 0 0,-2 1-1 0 0,0 0 1 0 0,-11-18-1 0 0,9 21 12 0 0,7 11-2 0 0,-1 0-1 0 0,1 0 0 0 0,0-1 0 0 0,-2-5 0 0 0,0 1-11 0 0,0 0 0 0 0,-1 1 0 0 0,-8-13-1 0 0,-7-12 61 0 0,13 21-48 0 0,6 11-10 0 0,0 0-1 0 0,0 0 1 0 0,0 0 0 0 0,1-1-1 0 0,-1 1 1 0 0,0 0 0 0 0,1-1-1 0 0,-1 1 1 0 0,1-1 0 0 0,-1 1-1 0 0,1 0 1 0 0,0-1 0 0 0,0 1-1 0 0,-1-3 1 0 0,1 2 4 0 0,0-1 0 0 0,0 0 0 0 0,-1 1 0 0 0,1-1 0 0 0,-1 0 0 0 0,0 1 0 0 0,0-1 0 0 0,0 1 0 0 0,0-1 0 0 0,-3-3 0 0 0,2 3 4 0 0,1 0-1 0 0,-1 0 1 0 0,1 0-1 0 0,0-1 1 0 0,-2-6 0 0 0,-7-29 54 0 0,7 27-61 0 0,0 0 1 0 0,0 0-1 0 0,1-1 0 0 0,0-12 0 0 0,1 11 23 0 0,0 1 0 0 0,-5-19 0 0 0,4 19 13 0 0,-1 0 0 0 0,0-19-1 0 0,3 30-34 0 0,0 0-1 0 0,0 0 0 0 0,0 0 1 0 0,-1 0-1 0 0,1 0 0 0 0,-1 0 1 0 0,1 1-1 0 0,-1-1 0 0 0,-1-3 1 0 0,1 4 9 0 0,0-1 0 0 0,0 0 0 0 0,0 0 0 0 0,1 0 1 0 0,-1 0-1 0 0,1 0 0 0 0,-1 0 0 0 0,1 0 1 0 0,0-3-1 0 0,-4-23-2 0 0,4 27-9 0 0,0 1 0 0 0,0-1-1 0 0,0 0 1 0 0,0 0-1 0 0,0 0 1 0 0,0 0-1 0 0,0 0 1 0 0,0 0 0 0 0,0 1-1 0 0,0-1 1 0 0,0 0-1 0 0,-1 0 1 0 0,1 0-1 0 0,0 0 1 0 0,-1 1 0 0 0,1-1-1 0 0,0 0 1 0 0,-1 0-1 0 0,0 0 1 0 0,-1-6 41 0 0,2-21-634 0 0,0 13 242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19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0 380 6448 0 0,'0'0'498'0'0,"4"-6"208"0"0,24-39 1448 0 0,-26 42-2087 0 0,0 1-1 0 0,0-1 0 0 0,1 1 1 0 0,0 0-1 0 0,-1 0 0 0 0,7-4 1 0 0,5-3 182 0 0,-7 3-113 0 0,0 1-1 0 0,0 0 1 0 0,1 0 0 0 0,9-4 0 0 0,-7 4 44 0 0,-1 0 0 0 0,11-9-1 0 0,-9 7 41 0 0,-1 1 0 0 0,1 0 1 0 0,19-8-1 0 0,-15 7 137 0 0,20-11 1 0 0,-7 2 70 0 0,2 2-1 0 0,42-15 1 0 0,-69 28-397 0 0,37-10 254 0 0,-30 9-216 0 0,0-1-1 0 0,-1 0 1 0 0,12-5 0 0 0,0 0 47 0 0,0 0 1 0 0,1 2-1 0 0,27-6 1 0 0,-24 7-55 0 0,-10 2-33 0 0,0-1 0 0 0,0 0 1 0 0,-1-1-1 0 0,1 0 0 0 0,18-11 1 0 0,-21 11-20 0 0,14-5 44 0 0,-24 9-54 0 0,0 1 0 0 0,0-1 0 0 0,1 0 0 0 0,-1 0 0 0 0,0 1 0 0 0,0-1 0 0 0,1 1 0 0 0,-1 0 0 0 0,0 0 0 0 0,0 0 0 0 0,1 0 0 0 0,-1 0 0 0 0,3 1 0 0 0,1 0 10 0 0,-4-1 396 0 0,-1 0-402 0 0,-1 0 1 0 0,0 0 0 0 0,1 0 0 0 0,-1 0 0 0 0,0 0-1 0 0,1 0 1 0 0,-1 0 0 0 0,0 0 0 0 0,1 0 0 0 0,-1 0-1 0 0,1-1 1 0 0,-1 1 0 0 0,0 0 0 0 0,1 0 0 0 0,-1 0-1 0 0,0 0 1 0 0,1 0 0 0 0,-1-1 0 0 0,0 1 0 0 0,0 0-1 0 0,1 0 1 0 0,-1 0 0 0 0,1-1 0 0 0,6-2 423 0 0,0 16-272 0 0,-2-5-89 0 0,1 0-4 0 0,0 1 0 0 0,-1 0 0 0 0,0 0 0 0 0,0 0 0 0 0,-1 0 0 0 0,5 17 0 0 0,13 78 377 0 0,-16-80-372 0 0,-3-10-41 0 0,1 0 0 0 0,0 0 0 0 0,12 24 0 0 0,8 17-22 0 0,-17-38 15 0 0,0-1 0 0 0,13 23-1 0 0,9 12 61 0 0,-22-36 1 0 0,1 0 1 0 0,1-1 0 0 0,0 0 0 0 0,13 14-1 0 0,-18-23-31 0 0,-1 0-1 0 0,1 0 1 0 0,-1 0-1 0 0,4 8 1 0 0,-5-9-1 0 0,0 1 0 0 0,1-1 0 0 0,-1 0 0 0 0,1 0 0 0 0,0 0 0 0 0,0-1 0 0 0,6 7 0 0 0,14 15 216 0 0,-8-6-114 0 0,21 23 49 0 0,-30-35-148 0 0,-1 1-1 0 0,1-1 1 0 0,-1 1 0 0 0,-1 0-1 0 0,0 1 1 0 0,0-1-1 0 0,-1 1 1 0 0,5 15-1 0 0,0-2 29 0 0,-7-20-5 0 0,-1 0-16 0 0,0 5-37 0 0,6 12 50 0 0,-6-17-38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20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12 451 11832 0 0,'-2'-8'110'0'0,"-1"0"1"0"0,1 0-1 0 0,0 0 1 0 0,1 0-1 0 0,0 0 1 0 0,0-10 0 0 0,4-51 403 0 0,0 46-677 0 0,1 0 0 0 0,1 0 0 0 0,1 0 0 0 0,9-22 1 0 0,43-87-2584 0 0,-34 85-1358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20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11288 0 0,'21'-16'496'0'0,"-9"9"112"0"0,8 1-488 0 0,2-4-120 0 0,9 0 0 0 0,-3 2 0 0 0,3-8 64 0 0,1 9 0 0 0,1-3-64 0 0,-7 4 96 0 0,5 2-96 0 0,2 0 0 0 0,-11 8 0 0 0,10 0 0 0 0,-11 2-80 0 0,-1-2-40 0 0,7 5-8 0 0,-5-5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20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6448 0 0,'0'0'288'0'0,"6"10"56"0"0,0 8-280 0 0,-6 1-64 0 0,6 1 0 0 0,-2 4 0 0 0,7 3 1280 0 0,-7 3 248 0 0,8 1 40 0 0,-8-1 16 0 0,2 3-1240 0 0,0-1-248 0 0,0 7-96 0 0,-2-6 64 0 0,2-1-632 0 0,-1-3-128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12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7688 0 0,'0'0'945'0'0,"1"2"-276"0"0,12 54 2667 0 0,55 172-1116 0 0,-42-136-2166 0 0,-21-77-22 0 0,20 65-1752 0 0,-16-62 1120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30 5984 0 0,'-9'1'622'0'0,"2"-1"-209"0"0,0 1 0 0 0,-1-1 0 0 0,1 0 0 0 0,-1-1 0 0 0,1 0 0 0 0,0 0 0 0 0,0 0 0 0 0,-1-1 0 0 0,-8-3 0 0 0,-28-6 333 0 0,25 7-137 0 0,10 2-126 0 0,-1 1 1 0 0,-12-2-1 0 0,20 3-390 0 0,-1 0 0 0 0,1 0 0 0 0,-1 0-1 0 0,1 1 1 0 0,-1-1 0 0 0,1 1 0 0 0,-1-1-1 0 0,1 1 1 0 0,0 0 0 0 0,-1 0-1 0 0,1 0 1 0 0,0 0 0 0 0,-4 3 0 0 0,1 0 54 0 0,0 1-1 0 0,0 0 1 0 0,1 0 0 0 0,-1 1 0 0 0,1-1 0 0 0,1 1 0 0 0,-1 0 0 0 0,1 0 0 0 0,0 0 0 0 0,0 0 0 0 0,0 1 0 0 0,1-1 0 0 0,-2 13 0 0 0,-1 6-18 0 0,1 2 1 0 0,0 31-1 0 0,3-39-63 0 0,1-2-35 0 0,0 0 0 0 0,1 0-1 0 0,0 0 1 0 0,2 0-1 0 0,0 0 1 0 0,0 0-1 0 0,2-1 1 0 0,0 1-1 0 0,1-1 1 0 0,9 16-1 0 0,-3-6 23 0 0,-5-12-17 0 0,0 0 0 0 0,15 21-1 0 0,-10-18-19 0 0,2-1-1 0 0,0 0 1 0 0,1-1-1 0 0,0 0 1 0 0,1-1-1 0 0,28 18 1 0 0,-35-26-14 0 0,-1-2 1 0 0,1 1 0 0 0,0-1-1 0 0,0-1 1 0 0,1 1-1 0 0,-1-2 1 0 0,1 1-1 0 0,-1-1 1 0 0,1-1-1 0 0,0 1 1 0 0,-1-2 0 0 0,1 1-1 0 0,0-2 1 0 0,0 1-1 0 0,0-1 1 0 0,13-3-1 0 0,-15 2-2 0 0,1-1-1 0 0,-1 0 0 0 0,-1 0 0 0 0,1 0 0 0 0,0-1 0 0 0,-1 0 1 0 0,0-1-1 0 0,0 1 0 0 0,0-1 0 0 0,9-9 0 0 0,-8 6 4 0 0,-1-1 1 0 0,1 0-1 0 0,-2 0 0 0 0,1-1 1 0 0,-1 0-1 0 0,9-19 0 0 0,-4-1-38 0 0,-1-1 0 0 0,-1 0 0 0 0,-2-1 0 0 0,5-47 0 0 0,0-52-1447 0 0,-12 63-4394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3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3224 0 0,'0'0'7220'0'0,"0"2"-6626"0"0,0 7-91 0 0,1-1 0 0 0,0 0 0 0 0,1 0 0 0 0,0 0 0 0 0,4 10 0 0 0,0 3 745 0 0,3 11-307 0 0,2 0 1 0 0,15 32 0 0 0,-19-48-784 0 0,7 23-1 0 0,4 9 6 0 0,-14-38-216 0 0,0 0 1 0 0,0 0-1 0 0,0 0 0 0 0,-2 1 0 0 0,1-1 0 0 0,-1 1 0 0 0,-1 0 0 0 0,0-1 0 0 0,0 16 0 0 0,-1-10 196 0 0,1-1 0 0 0,0 1 0 0 0,1 0-1 0 0,1 0 1 0 0,1-1 0 0 0,0 0 0 0 0,7 17 0 0 0,-6-17 33 0 0,0 1 0 0 0,-1-1 0 0 0,4 30 0 0 0,0-3-88 0 0,-1-13 19 0 0,3 1-1 0 0,13 30 1 0 0,-7-20-49 0 0,-8-11-58 0 0,6 12 0 0 0,-5-20 0 0 0,-1 0 0 0 0,6 27 0 0 0,-3-9 54 0 0,-5-17-29 0 0,2 24 0 0 0,4 9 10 0 0,14 48 18 0 0,-9-35-53 0 0,-13-45 0 0 0,14 38 0 0 0,8 25 0 0 0,4-1 0 0 0,-22-62 0 0 0,9 42 0 0 0,-7-23 11 0 0,39 107 40 0 0,-26-88-38 0 0,63 141 155 0 0,-26-67-19 0 0,-54-119-146 0 0,33 71 64 0 0,-34-73 7 0 0,0 0 0 0 0,0-1 1 0 0,-2 1-1 0 0,5 29 0 0 0,-5-25 91 0 0,0 0 0 0 0,12 32 0 0 0,37 58-229 0 0,-30-59-32 0 0,-12-31 103 0 0,9 29 0 0 0,81 218 491 0 0,-72-185-388 0 0,24 70 40 0 0,-35-89-90 0 0,-11-29-60 0 0,-3-7 0 0 0,-1-19-219 0 0,-1-1 0 0 0,0 0 0 0 0,0 1 0 0 0,-1-1 0 0 0,0 1 0 0 0,-1 10 0 0 0,-3-4-656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40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1 843 3224 0 0,'0'0'10680'0'0,"5"-10"-9304"0"0,1 5-820 0 0,0 1 0 0 0,1-1 0 0 0,0 1 0 0 0,0 0 1 0 0,13-5-1 0 0,-18 8 304 0 0,3-2-849 0 0,0-1-1 0 0,0 1 1 0 0,1 0 0 0 0,-1 0 0 0 0,1 0 0 0 0,-1 1 0 0 0,1 0 0 0 0,8-2 0 0 0,24-11 21 0 0,-30 12-309 0 0,0-1-1 0 0,17-3 0 0 0,3-2-613 0 0,44-15 747 0 0,-54 20 201 0 0,21-2-1 0 0,8-3 21 0 0,-13 2 89 0 0,-19 5-136 0 0,-1-2 0 0 0,1 0 0 0 0,23-9 0 0 0,35-14 64 0 0,-27 14-23 0 0,-35 11-72 0 0,-1-1 0 0 0,0 0 1 0 0,0-1-1 0 0,0 1 0 0 0,11-7 0 0 0,-17 7-3 0 0,17-9 38 0 0,35-16 0 0 0,-11 9-17 0 0,52-18 30 0 0,-53 21-4 0 0,76-20 42 0 0,-95 29-85 0 0,39-17 0 0 0,19-5 0 0 0,-51 19-1 0 0,34-16 0 0 0,-44 17 29 0 0,0 0 0 0 0,0 1 1 0 0,0 2-1 0 0,33-6 0 0 0,32-3 111 0 0,-63 9-107 0 0,12-1 32 0 0,-17 4 19 0 0,1-1 1 0 0,-1 0-1 0 0,34-14 0 0 0,-28 10 210 0 0,33-8-1 0 0,-45 13-284 0 0,-1 0-1 0 0,1-2 1 0 0,17-7 0 0 0,-17 5-9 0 0,1 2 0 0 0,21-6 0 0 0,51-17 53 0 0,5-2-106 0 0,-42 16 43 0 0,-34 8 26 0 0,0 2 0 0 0,0 0 1 0 0,23-2-1 0 0,36-6 52 0 0,-24 5 26 0 0,-32 6-75 0 0,28-5 0 0 0,-9 1 10 0 0,-33 5-28 0 0,0-1 0 0 0,1-1 0 0 0,-1 1 0 0 0,7-3 0 0 0,-7 2 0 0 0,1 0 0 0 0,0 0 0 0 0,0 1 0 0 0,8-2 0 0 0,0 1 0 0 0,-1 0 0 0 0,15-6 0 0 0,20-3 0 0 0,-43 10 1 0 0,-1 1 1 0 0,0-1 0 0 0,0 1 0 0 0,1-1 0 0 0,-1 0-1 0 0,6-2 1 0 0,-8 2 2 0 0,1 0-1 0 0,-1 0 0 0 0,1 0 0 0 0,0 1 0 0 0,-1-1 0 0 0,1 0 0 0 0,0 1 1 0 0,-1-1-1 0 0,1 1 0 0 0,0 0 0 0 0,0 0 0 0 0,0 0 0 0 0,-1 0 1 0 0,1 0-1 0 0,0 0 0 0 0,0 0 0 0 0,2 1 0 0 0,2 0 0 0 0,43-4-13 0 0,-43 2-56 0 0,10 2-1491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41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3680 0 0,'0'0'12608'0'0,"1"2"-12440"0"0,15 44 489 0 0,17 34 360 0 0,-30-56-812 0 0,23 37 299 0 0,-14-40-270 0 0,-9-17-137 0 0,0 0 0 0 0,-1 0 0 0 0,1 0 0 0 0,-1 1 0 0 0,1 4 0 0 0,28 79 583 0 0,-24-63-568 0 0,4 18-8 0 0,-10-38-104 0 0,0 0 0 0 0,1 1 0 0 0,0-1 0 0 0,0 0 0 0 0,4 7 0 0 0,5 14 0 0 0,-8-17 0 0 0,0 0 0 0 0,1 0 0 0 0,0 0 0 0 0,6 8 0 0 0,11 23 0 0 0,-15-25 0 0 0,12 20 0 0 0,-5-11 0 0 0,-6-10 0 0 0,-1-2 0 0 0,0 0 0 0 0,5 18 0 0 0,1 0 0 0 0,-9-22 3 0 0,0 0 0 0 0,0-1-1 0 0,3 17 1 0 0,-6-21 5 0 0,1 1-1 0 0,1-1 1 0 0,-1 1-1 0 0,0-1 1 0 0,1 1 0 0 0,1 2-1 0 0,-1-2-7 0 0,0-1 0 0 0,0 0 0 0 0,-1 0 0 0 0,0 1 0 0 0,0-1 0 0 0,0 1 0 0 0,1 3 0 0 0,-1-3 0 0 0,0 0 0 0 0,0 0 0 0 0,1 0 0 0 0,0 0 0 0 0,-1 0 0 0 0,2 0 0 0 0,-1-1 0 0 0,0 1-1 0 0,5 5 1 0 0,-3-4 3 0 0,-1-1-1 0 0,0 1 0 0 0,0 0 1 0 0,3 7-1 0 0,-3-5 12 0 0,0-1 1 0 0,1 1-1 0 0,7 10 1 0 0,-8-12-16 0 0,1-1 0 0 0,-1 1 1 0 0,-1 0-1 0 0,1 0 1 0 0,-1 1-1 0 0,4 9 0 0 0,-4-7 2 0 0,1 0 0 0 0,0-1 0 0 0,4 9 0 0 0,-4-10 8 0 0,0 0-1 0 0,0 0 1 0 0,-1 0 0 0 0,0 0-1 0 0,0 0 1 0 0,1 10-1 0 0,-3-12-8 0 0,0-1 0 0 0,1 1 0 0 0,-1-1 0 0 0,1 1 0 0 0,0-1 0 0 0,0 1 0 0 0,0-1 0 0 0,0 1 0 0 0,3 3 0 0 0,-3-5 0 0 0,0 1 0 0 0,0-1 0 0 0,0 1 0 0 0,-1-1 0 0 0,1 1 0 0 0,0 0 0 0 0,-1-1 0 0 0,0 1 0 0 0,0-1 0 0 0,0 1 0 0 0,0 3 0 0 0,0-3 0 0 0,0 0 0 0 0,0 0 0 0 0,0-1 0 0 0,0 1 0 0 0,0 0 0 0 0,1 0 0 0 0,-1-1 0 0 0,3 5 0 0 0,2 3 0 0 0,-4-8 0 0 0,0-1 0 0 0,0 1 0 0 0,0-1 0 0 0,0 1 0 0 0,0 0 0 0 0,0-1 0 0 0,-1 1 0 0 0,1 0 0 0 0,-1 0 0 0 0,0-1 0 0 0,1 4 0 0 0,-2 14 0 0 0,1-16 0 0 0,-1 1 0 0 0,1-1 0 0 0,0 1 0 0 0,0 0 0 0 0,0-1 0 0 0,1 1 0 0 0,-1 0 0 0 0,1-1 0 0 0,0 1 0 0 0,0-1 0 0 0,0 1 0 0 0,3 5 0 0 0,-1-4 2 0 0,0 0-1 0 0,-1 0 0 0 0,1 0 0 0 0,-1 0 0 0 0,0 0 0 0 0,0 1 1 0 0,-1-1-1 0 0,2 9 0 0 0,-2-9 8 0 0,0 0 0 0 0,1 0 0 0 0,0 0 1 0 0,0 0-1 0 0,5 9 0 0 0,-4-9-9 0 0,-1 1-1 0 0,1 0 1 0 0,-1 0 0 0 0,3 8-1 0 0,6 21 0 0 0,-8-29 8 0 0,-1-1-1 0 0,0 1 1 0 0,0-1 0 0 0,-1 1 0 0 0,1 0 0 0 0,-1 0 0 0 0,0 7 0 0 0,-1-7-1 0 0,1 0 0 0 0,0 1 0 0 0,0-1 0 0 0,0 0 0 0 0,4 8 0 0 0,-1-1 28 0 0,-4-11-32 0 0,1 1-1 0 0,-1-1 0 0 0,0 0 1 0 0,0 1-1 0 0,0-1 0 0 0,0 1 0 0 0,0-1 1 0 0,-1 1-1 0 0,0 3 0 0 0,0-3-1 0 0,1-1 0 0 0,0 1 0 0 0,-1-1 0 0 0,1 1 0 0 0,0-1 0 0 0,0 1-1 0 0,1 4 1 0 0,0-2 0 0 0,1 0 0 0 0,-1-1-1 0 0,1 1 1 0 0,1 0-1 0 0,4 7 1 0 0,-4-7 9 0 0,0-1 0 0 0,-1 1 1 0 0,1 0-1 0 0,-1 1 0 0 0,2 7 1 0 0,-2-8-9 0 0,-1 0 0 0 0,1 0 0 0 0,1 0 0 0 0,-1 0 0 0 0,1-1 0 0 0,-1 1 0 0 0,1-1 0 0 0,7 8 0 0 0,-5-6 0 0 0,-4-4 0 0 0,0 0 0 0 0,1 0 0 0 0,-1 1 0 0 0,0-1 0 0 0,0 0 0 0 0,-1 1 0 0 0,1-1 0 0 0,0 0-1 0 0,-1 1 1 0 0,1 4 0 0 0,4 13 43 0 0,3-4-27 0 0,-6-13-11 0 0,0 0 0 0 0,-1 1 0 0 0,1-1 1 0 0,-1 0-1 0 0,0 0 0 0 0,0 1 0 0 0,0-1 0 0 0,0 1 1 0 0,-1-1-1 0 0,1 6 0 0 0,0 3 12 0 0,0 1-1 0 0,6 22 1 0 0,-5-22 0 0 0,1-1 0 0 0,0 26 0 0 0,-2-32-5 0 0,0 0 0 0 0,0 0 1 0 0,0 0-1 0 0,4 11 0 0 0,3 18 65 0 0,-6-28-77 0 0,0 0 1 0 0,0 0 0 0 0,0 0-1 0 0,1-1 1 0 0,0 1 0 0 0,5 6-1 0 0,-3-5-1 0 0,-1 0 0 0 0,-1 0 0 0 0,1 0 0 0 0,2 10-1 0 0,-5-14 2 0 0,0 0 1 0 0,1 0-1 0 0,0-1 0 0 0,4 8 0 0 0,-4-8 4 0 0,-1-1 1 0 0,1 1-1 0 0,-1 0 0 0 0,1 0 0 0 0,-1 0 1 0 0,0 0-1 0 0,0 1 0 0 0,0-1 1 0 0,-1 0-1 0 0,1 6 0 0 0,1 3-1 0 0,0 1 0 0 0,1-1 1 0 0,0 1-1 0 0,9 19 0 0 0,-12-31-2 0 0,9 18 124 0 0,-8-16-96 0 0,1 0-1 0 0,0 0 1 0 0,-1 0-1 0 0,0 0 1 0 0,0 0 0 0 0,0 0-1 0 0,0 1 1 0 0,0-1-1 0 0,-1 0 1 0 0,0 1 0 0 0,1-1-1 0 0,-1 6 1 0 0,-1-5-52 0 0,0-1 0 0 0,1 1 0 0 0,0 0 1 0 0,-1 0-1 0 0,2 0 0 0 0,-1 0 0 0 0,0 0 0 0 0,1 0 1 0 0,0 0-1 0 0,0 0 0 0 0,2 6 0 0 0,8 27-108 0 0,-10-30 143 0 0,1 0 0 0 0,0 0 0 0 0,1 0-1 0 0,-1-1 1 0 0,6 11 0 0 0,-5-12-11 0 0,0 1 1 0 0,0 0-1 0 0,-1 0 0 0 0,0 0 0 0 0,2 8 1 0 0,-3-8-2 0 0,0-1 1 0 0,1 0-1 0 0,0 0 1 0 0,0 0-1 0 0,0 0 1 0 0,6 9-1 0 0,-5-10 7 0 0,-1 0-1 0 0,0 0 1 0 0,0 0 0 0 0,-1 0 0 0 0,1 0-1 0 0,1 7 1 0 0,-2-6-8 0 0,1 1 0 0 0,0-1 0 0 0,5 9-1 0 0,-4-7 1 0 0,0-1 0 0 0,-1 0 0 0 0,0 1 0 0 0,1-1 0 0 0,-2 1 0 0 0,3 12 0 0 0,-4-16 0 0 0,1 0 0 0 0,0-1 0 0 0,0 1 0 0 0,1 0 0 0 0,-1 0 0 0 0,3 2 0 0 0,5 15 11 0 0,-8-6 28 0 0,-1-11-36 0 0,1 0-1 0 0,-1 0 1 0 0,1 0-1 0 0,-1 0 1 0 0,1 0-1 0 0,0-1 1 0 0,0 1-1 0 0,0 0 1 0 0,2 3-1 0 0,12 28 128 0 0,-13-27-94 0 0,1 0 0 0 0,0-1 0 0 0,0 1-1 0 0,7 9 1 0 0,-7-12-18 0 0,-1 0-1 0 0,1 0 0 0 0,0 1 0 0 0,-1-1 0 0 0,0 1 0 0 0,0 0 1 0 0,-1 0-1 0 0,2 6 0 0 0,0-5 12 0 0,-1 0-1 0 0,1 0 1 0 0,6 10-1 0 0,-6-10 0 0 0,1 0-1 0 0,-1 1 1 0 0,4 10-1 0 0,-3 2 32 0 0,-2-12-53 0 0,0 0-1 0 0,0 0 1 0 0,5 11-1 0 0,-5-15 7 0 0,-1 1-1 0 0,0 0 0 0 0,0 0 0 0 0,0-1 0 0 0,0 1 0 0 0,-1 0 1 0 0,1 8-1 0 0,-1-8 4 0 0,0 0 0 0 0,0 0 1 0 0,1 0-1 0 0,0 0 0 0 0,0 0 1 0 0,0 0-1 0 0,1 3 0 0 0,4 5 18 0 0,-4-9-24 0 0,-1 0-1 0 0,1 1 1 0 0,-1-1 0 0 0,0 0-1 0 0,1 1 1 0 0,-2 0 0 0 0,1-1-1 0 0,0 1 1 0 0,-1-1 0 0 0,1 6-1 0 0,-1-5-8 0 0,1 1 0 0 0,0-1 0 0 0,0 0 0 0 0,0 0 0 0 0,1 0 0 0 0,-1 0 0 0 0,1 0 0 0 0,3 5 0 0 0,-3-6 0 0 0,0 0 0 0 0,-1 0 0 0 0,1 0 0 0 0,-1 0 0 0 0,0 0 0 0 0,0 0 0 0 0,0 0 0 0 0,0 0 0 0 0,0 0 0 0 0,-1 1 0 0 0,0-1 0 0 0,1 0 0 0 0,-1 0 0 0 0,-1 7 0 0 0,-1-3 0 0 0,1-6 2 0 0,1 0 0 0 0,-1-1 0 0 0,1 1 0 0 0,0 0 1 0 0,0 0-1 0 0,-1 0 0 0 0,1 0 0 0 0,0 0 0 0 0,0 0 0 0 0,0 0 0 0 0,0 0 1 0 0,0 0-1 0 0,0 0 0 0 0,0 0 0 0 0,0 0 0 0 0,0 0 0 0 0,0 0 1 0 0,1 0-1 0 0,-1-1 0 0 0,0 1 0 0 0,1 0 0 0 0,-1 0 0 0 0,1 0 0 0 0,0 1 1 0 0,2 3 5 0 0,-1-3-5 0 0,-1 0 1 0 0,1 0 0 0 0,-1 1 0 0 0,0-1 0 0 0,1 0 0 0 0,-1 1 0 0 0,-1-1 0 0 0,1 0 0 0 0,0 1 0 0 0,0-1 0 0 0,-1 1 0 0 0,0 0 0 0 0,1-1-1 0 0,-1 1 1 0 0,0 3 0 0 0,0-4-2 0 0,0 1-1 0 0,1-1 1 0 0,-1 1-1 0 0,1-1 1 0 0,0 0-1 0 0,0 1 1 0 0,0-1-1 0 0,0 0 1 0 0,2 4-1 0 0,-1-4-1 0 0,-1 1 0 0 0,0-1-1 0 0,0 1 1 0 0,0-1-1 0 0,0 1 1 0 0,0 0 0 0 0,1 4-1 0 0,-1 2 1 0 0,-1-2 0 0 0,1 1 0 0 0,0-1 0 0 0,0 0 0 0 0,1 0 0 0 0,0 0 0 0 0,2 7 0 0 0,-3-12-7 0 0,0 1 0 0 0,0-1 0 0 0,-1 1-1 0 0,0 0 1 0 0,1-1 0 0 0,-1 1 0 0 0,0-1-1 0 0,0 1 1 0 0,-1 0 0 0 0,1-1 0 0 0,-2 6 0 0 0,2-5-5 0 0,-1 0 0 0 0,1 0 0 0 0,-1 0 1 0 0,1 0-1 0 0,0 0 0 0 0,0 0 0 0 0,0 0 1 0 0,0 0-1 0 0,1 0 0 0 0,0 3 0 0 0,-1-6 5 0 0,1 1-67 0 0,-1 0 0 0 0,0 0 0 0 0,1-1 0 0 0,-1 1-1 0 0,0 0 1 0 0,0 0 0 0 0,1-1 0 0 0,-1 1 0 0 0,0 0 0 0 0,0 0 0 0 0,0-1 0 0 0,0 1-1 0 0,0 0 1 0 0,0 0 0 0 0,0 0 0 0 0,-1-1 0 0 0,1 1 0 0 0,0 0 0 0 0,0 0-1 0 0,-1 1 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43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1 843 8232 0 0,'0'0'4696'0'0,"9"-13"-2583"0"0,-1 6-922 0 0,-3 3-136 0 0,5-5-71 0 0,-9 8-892 0 0,1 0-17 0 0,4-1-25 0 0,-4 2-34 0 0,0-1 1 0 0,1 1-1 0 0,-1-1 0 0 0,0 0 0 0 0,0 0 0 0 0,0 0 1 0 0,0 0-1 0 0,3-2 0 0 0,-4 2 6 0 0,6-2 27 0 0,7 1 37 0 0,45-14 150 0 0,-55 14-226 0 0,0 1-1 0 0,1 1 0 0 0,-1-1 0 0 0,0 0 0 0 0,0 1 0 0 0,5 0 0 0 0,28-3-13 0 0,-27 3 4 0 0,-7 0 0 0 0,0 0 0 0 0,1 0 0 0 0,-1-1 0 0 0,0 1 0 0 0,1-1 0 0 0,-1 1 0 0 0,5-3 0 0 0,19-6 0 0 0,29-13 0 0 0,-30 8 0 0 0,-21 11 0 0 0,0 0 0 0 0,0 1 0 0 0,0-1 0 0 0,1 1 0 0 0,-1 0 0 0 0,11-2 0 0 0,58-13 0 0 0,-39 8 0 0 0,-30 7 0 0 0,1 0 0 0 0,-1 1 0 0 0,1-1 0 0 0,-1 1 0 0 0,10 0 0 0 0,-7 0 0 0 0,0-1 0 0 0,0 1 0 0 0,-1-1 0 0 0,1-1 0 0 0,0 1 0 0 0,-1-1 0 0 0,0-1 0 0 0,9-5 0 0 0,-13 8 3 0 0,-1 0-1 0 0,1 0 0 0 0,-1 1 0 0 0,1-1 0 0 0,-1 0 1 0 0,1 1-1 0 0,2-1 0 0 0,-2 1 5 0 0,-1 0-1 0 0,1-1 1 0 0,-1 1 0 0 0,1-1-1 0 0,0 0 1 0 0,2-1-1 0 0,7-4 2 0 0,22-7 0 0 0,-14 6 40 0 0,129-40-48 0 0,-127 42 0 0 0,-18 5 0 0 0,0 0 0 0 0,0-1 0 0 0,0 0 0 0 0,0 0 0 0 0,-1 0 0 0 0,1 0 0 0 0,0-1 0 0 0,4-2 0 0 0,-2 1 0 0 0,0 1 0 0 0,0-1 0 0 0,0 1 0 0 0,0 1 0 0 0,1-1 0 0 0,11-1 0 0 0,-14 3 11 0 0,0-1-1 0 0,0 1 0 0 0,0-1 0 0 0,0-1 0 0 0,5-1 0 0 0,2 0-7 0 0,53-5-6 0 0,-38 5 42 0 0,38-9 0 0 0,16-2 106 0 0,-55 10 67 0 0,-21 4-172 0 0,-3 1-30 0 0,0-1 0 0 0,1 0 1 0 0,-1 0-1 0 0,1 0 0 0 0,-1 0 1 0 0,0 0-1 0 0,1 0 0 0 0,-1 0 1 0 0,0 0-1 0 0,1 0 0 0 0,-1-1 1 0 0,0 1-1 0 0,3-1 0 0 0,49-12-298 0 0,-16 4 285 0 0,-30 7 14 0 0,0 0 1 0 0,0 0-1 0 0,1 1 0 0 0,11-1 1 0 0,-2 0 35 0 0,-1 0 0 0 0,1 0 0 0 0,-1-2 0 0 0,1 0 0 0 0,22-9 0 0 0,-34 11-46 0 0,0 1 0 0 0,1 0 0 0 0,9-1-1 0 0,17-3-69 0 0,-12-1 83 0 0,28-3-1 0 0,14-3 270 0 0,-36 6-269 0 0,-19 4-32 0 0,-1 1 0 0 0,0-1 0 0 0,0 1 0 0 0,11-6 0 0 0,-12 5 19 0 0,0 0 0 0 0,0 0 0 0 0,0 0 0 0 0,0 1-1 0 0,0 0 1 0 0,8-1 0 0 0,-9 2 4 0 0,-2 0 1 0 0,-1 0 0 0 0,1-1 1 0 0,-1 1-1 0 0,0 0 0 0 0,1 0 0 0 0,-1 0 0 0 0,0-1 0 0 0,1 1 1 0 0,-1-1-1 0 0,0 1 0 0 0,0-1 0 0 0,1 0 0 0 0,-1 1 0 0 0,2-2 1 0 0,1-1 7 0 0,118-37 114 0 0,-99 34-165 0 0,-10 1 33 0 0,0 2 0 0 0,1-1-1 0 0,27-2 1 0 0,-22 4 4 0 0,-18 2 0 0 0,1 0 0 0 0,0 0 0 0 0,-1 0 0 0 0,1 0 0 0 0,0 0 0 0 0,-1 0 0 0 0,1 0 0 0 0,-1-1 0 0 0,1 1 0 0 0,-1-1 0 0 0,1 1 0 0 0,2-3 0 0 0,2 0 0 0 0,15-3 27 0 0,37-17 0 0 0,-52 17-18 0 0,-6 6-7 0 0,0 0 0 0 0,0 0 0 0 0,0-1 1 0 0,0 1-1 0 0,1 0 0 0 0,-1 0 1 0 0,0-1-1 0 0,0 1 0 0 0,0 0 1 0 0,1 0-1 0 0,-1 0 0 0 0,0 0 0 0 0,0-1 1 0 0,1 1-1 0 0,-1 0 0 0 0,0 0 1 0 0,0 0-1 0 0,1 0 0 0 0,-1 0 1 0 0,0 0-1 0 0,1 0 0 0 0,-1 0 0 0 0,1-1 1 0 0,13-1 32 0 0,-10 0-17 0 0,1 0 0 0 0,0 1 0 0 0,-1 0 0 0 0,1 0 1 0 0,9-1-1 0 0,-1 0-16 0 0,9-1 34 0 0,24 0 0 0 0,-8-2-37 0 0,-28 3 5 0 0,0 0 0 0 0,13 0 0 0 0,-19 2 5 0 0,-1 0-1 0 0,0-1 1 0 0,0 1-1 0 0,0-1 1 0 0,0 0-1 0 0,1 0 1 0 0,-1 0-1 0 0,0 0 1 0 0,0 0-1 0 0,2-2 1 0 0,16-7 78 0 0,50-19 49 0 0,-24 6-125 0 0,-35 20 24 0 0,-10 3-33 0 0,0-1 0 0 0,0 1 0 0 0,0-1 0 0 0,0 0 0 0 0,0 1 0 0 0,0-1 0 0 0,0 0 0 0 0,0 0-1 0 0,0 0 1 0 0,0-1 0 0 0,0 1 0 0 0,-1 0 0 0 0,1-1 0 0 0,2-1 0 0 0,-1-1 31 0 0,-2 3-26 0 0,0 0 0 0 0,1 0 0 0 0,-1 1 0 0 0,1-1 0 0 0,-1 0 0 0 0,0 0 0 0 0,1 1 0 0 0,-1-1 0 0 0,1 1 0 0 0,0 0 0 0 0,2-1 0 0 0,8-3 47 0 0,-1-1-44 0 0,-7 1-12 0 0,-2 3 7 0 0,-1-1 0 0 0,1 1 0 0 0,0-1 0 0 0,-1 1 0 0 0,1 0 0 0 0,0 0 0 0 0,0 0 0 0 0,0 0 1 0 0,0 0-1 0 0,4-1 0 0 0,-2 1 2 0 0,14-7-4 0 0,21-6-3 0 0,-30 12 6 0 0,17-8 52 0 0,-3-1-162 0 0,-22 11-434 0 0,-1-2-185 0 0,0-8-40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57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1035 11600 0 0,'0'0'264'0'0,"-2"0"34"0"0,1-1-261 0 0,-1 0-1 0 0,0 0 1 0 0,1 0-1 0 0,-1 0 1 0 0,1-1-1 0 0,0 1 1 0 0,-1 0-1 0 0,1 0 1 0 0,0-1-1 0 0,0 1 1 0 0,-1-1-1 0 0,1 0 1 0 0,0 1-1 0 0,1-1 1 0 0,-1 1 0 0 0,0-1-1 0 0,0 0 1 0 0,1 0-1 0 0,-1 0 1 0 0,1 1-1 0 0,-1-1 1 0 0,1-4-1 0 0,0-1-2 0 0,0-1 0 0 0,1 0 0 0 0,-1 0 0 0 0,4-10-1 0 0,0-9 237 0 0,-1 10-130 0 0,0 1 0 0 0,1 0 0 0 0,0 0 0 0 0,11-24 1 0 0,-8 25-69 0 0,-2 0 0 0 0,0-1 1 0 0,0 1-1 0 0,3-32 1 0 0,23-196 108 0 0,-25 211-171 0 0,-1 2-4 0 0,13-38-1 0 0,19-70 71 0 0,-5 16-26 0 0,-23 68 3 0 0,-7 50-46 0 0,-2 3-6 0 0,1 0 0 0 0,-1 0 0 0 0,1 0 0 0 0,-1 1 0 0 0,0-1 0 0 0,0 0 0 0 0,1 0 0 0 0,-1 0 0 0 0,0 0 0 0 0,0 0 0 0 0,0 0-1 0 0,0 0 1 0 0,0 0 0 0 0,0-2 1290 0 0,0 15-1081 0 0,16 42 125 0 0,-2-9-221 0 0,2 7 33 0 0,2 11 114 0 0,72 377 1419 0 0,-42-232-1072 0 0,-37-161-473 0 0,4 27 41 0 0,19 91 209 0 0,-30-147-289 0 0,1 27 0 0 0,0-4 48 0 0,-3-24-92 0 0,0-1-1 0 0,-2 24 0 0 0,0-18-5 0 0,0-14-2282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58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6448 0 0,'0'0'3061'0'0,"-1"10"520"0"0,0 0-2925 0 0,-1 0-1 0 0,2 0 0 0 0,-1 0 0 0 0,1 0 1 0 0,3 17-1 0 0,-1 12 88 0 0,-1-24-469 0 0,0 1 1 0 0,4 15 0 0 0,-2-17-54 0 0,1 29 0 0 0,3 42 326 0 0,-1-20-270 0 0,0-6-82 0 0,1 15-46 0 0,1 53 62 0 0,-7-112-162 0 0,1 0 0 0 0,1 0 0 0 0,1 0 0 0 0,0-1 0 0 0,8 21 0 0 0,-8-25-12 0 0,1 3 12 0 0,1-1 0 0 0,0 0 1 0 0,1 0-1 0 0,9 12 0 0 0,-8-13-58 0 0,-6-8 15 0 0,0 0 0 0 0,1-1 0 0 0,-1 1 0 0 0,1-1 0 0 0,0 1 0 0 0,0-1 0 0 0,0 0-1 0 0,6 3 1 0 0,5 0-6 0 0,-13-4 0 0 0,1-1 0 0 0,0 1 0 0 0,-1-1 0 0 0,1 1 0 0 0,-1-1 0 0 0,1 0 0 0 0,0 1 0 0 0,-1-1 0 0 0,1 0 0 0 0,-1 0 0 0 0,1 0 0 0 0,0 0 0 0 0,1-1 0 0 0,2 0 9 0 0,-2 1-5 0 0,0 0 0 0 0,0-1 0 0 0,0 1 1 0 0,0-1-1 0 0,0 0 0 0 0,0 0 1 0 0,0-1-1 0 0,0 1 0 0 0,0 0 0 0 0,0-1 1 0 0,0 0-1 0 0,4-3 0 0 0,12-10-5 0 0,-17 13 5 0 0,0 1 1 0 0,1-1-1 0 0,-1 0 0 0 0,0 1 1 0 0,0-1-1 0 0,0 0 1 0 0,0 0-1 0 0,0-1 0 0 0,0 1 1 0 0,0 0-1 0 0,-1-1 0 0 0,0 1 1 0 0,1-1-1 0 0,0-3 0 0 0,0 3 0 0 0,-1 0-1 0 0,1 0 1 0 0,-1 0-1 0 0,1 0 0 0 0,0 0 1 0 0,0 0-1 0 0,0 0 1 0 0,4-3-1 0 0,-3 2 4 0 0,0 1-1 0 0,0-1 1 0 0,0 0 0 0 0,3-5-1 0 0,7-16 14 0 0,-7 16-9 0 0,-1-1 0 0 0,0 1 0 0 0,5-18 0 0 0,-3 10-11 0 0,-5 14-11 0 0,-1 0 0 0 0,1 0 0 0 0,-1-1 0 0 0,0 1 0 0 0,1-6 0 0 0,9-68-600 0 0,-8 54 409 0 0,1-20-328 0 0,-4 41 454 0 0,0 0 0 0 0,0-1 0 0 0,0 1-1 0 0,0-1 1 0 0,-1 1 0 0 0,1 0 0 0 0,-1-1 0 0 0,-1-3 0 0 0,-1-7-613 0 0,3 13 663 0 0,0-1 0 0 0,0 1 1 0 0,0-1-1 0 0,0 1 0 0 0,-1-1 1 0 0,1 1-1 0 0,0-1 0 0 0,0 1 0 0 0,0-1 1 0 0,0 1-1 0 0,0-1 0 0 0,-1 1 0 0 0,1 0 1 0 0,0-1-1 0 0,0 1 0 0 0,-1-1 0 0 0,1 1 1 0 0,0-1-1 0 0,-1 1 0 0 0,0-1 0 0 0,-2-3-574 0 0,1 1 372 0 0,-1 0 1 0 0,1 0-1 0 0,1-1 1 0 0,-1 1 0 0 0,0-1-1 0 0,1 1 1 0 0,-2-6-1 0 0,-4-10-699 0 0,0 8 436 0 0,6 9 410 0 0,0 1 1 0 0,-1-1-1 0 0,1 0 1 0 0,0 0-1 0 0,1 0 1 0 0,-1 1-1 0 0,0-1 1 0 0,0 0-1 0 0,1 0 1 0 0,-1 0-1 0 0,1 0 1 0 0,-1-3-1 0 0,2 2-32 0 0,-2-3-8 0 0,-7-8-313 0 0,0 5 653 0 0,3 9 857 0 0,2 11 517 0 0,2-10-1795 0 0,1 0 615 0 0,3 8 390 0 0,-2-2-530 0 0,-1-4-177 0 0,0 0 1 0 0,1-1-1 0 0,-1 1 1 0 0,1 0-1 0 0,0-1 1 0 0,0 1-1 0 0,0-1 0 0 0,2 4 1 0 0,-1-1 56 0 0,0-1 1 0 0,0 1-1 0 0,0 0 1 0 0,-1 0 0 0 0,0 0-1 0 0,1 9 1 0 0,5 14 301 0 0,-2-14-255 0 0,-2-5-5 0 0,0 0-1 0 0,4 17 0 0 0,-2-5 53 0 0,1-1 0 0 0,1 0 0 0 0,11 23 1 0 0,0 0 4 0 0,32 63 366 0 0,-1-3-4 0 0,-33-67-549 0 0,-10-25-47 0 0,8 23 1 0 0,11 33 63 0 0,-17-49-54 0 0,-1 0 0 0 0,0 1 0 0 0,4 25 0 0 0,-10-36-28 0 0,-1-3 0 0 0,1-1 0 0 0,-1 0 0 0 0,1 0 0 0 0,0 0 0 0 0,0 0 0 0 0,4 7 0 0 0,3 9-2456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59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17999 0 0,'0'0'1968'0'0,"3"8"-1856"0"0,-3 0 0 0 0,5 3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0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4 101 7424 0 0,'0'0'674'0'0,"-3"15"3174"0"0,5-13-3756 0 0,0 0-1 0 0,1-1 1 0 0,0 1 0 0 0,-1-1-1 0 0,1 0 1 0 0,0 0-1 0 0,0 0 1 0 0,-1 0 0 0 0,1-1-1 0 0,0 1 1 0 0,0-1-1 0 0,0 0 1 0 0,0 0-1 0 0,6 0 1 0 0,8-1 305 0 0,21-3 0 0 0,-31 3-287 0 0,5-2 106 0 0,-1 1 0 0 0,18-7 0 0 0,-6 0-123 0 0,-2 0 0 0 0,1-1 1 0 0,29-20-1 0 0,-26 4-69 0 0,-24 25 228 0 0,0 0-125 0 0,0-1-92 0 0,1-1 9 0 0,-1-11 31 0 0,-2 10-170 0 0,11 21 84 0 0,54 75 0 0 0,-36-51-46 0 0,-11-16 135 0 0,19 35 0 0 0,-10-12-13 0 0,-12-25 30 0 0,15 39 1 0 0,-28-58-52 0 0,0 0 1 0 0,-1 0 0 0 0,1 0 0 0 0,-1 0 0 0 0,0 0 0 0 0,0 4 0 0 0,1 11 232 0 0,-2 7 328 0 0,-1-7-34 0 0,2-15-490 0 0,0-1 0 0 0,-1 1 0 0 0,1-1 0 0 0,-1 1-1 0 0,0-1 1 0 0,0 0 0 0 0,0 1 0 0 0,0-1 0 0 0,-1 0-1 0 0,1 0 1 0 0,-4 5 0 0 0,-2 1 184 0 0,0 0 1 0 0,-11 10 0 0 0,-1 2 277 0 0,14-16-488 0 0,0-1-1 0 0,-1 1 1 0 0,0-1 0 0 0,1 0 0 0 0,-1-1-1 0 0,-1 1 1 0 0,1-1 0 0 0,0-1 0 0 0,-1 1 0 0 0,-12 3-1 0 0,16-6-43 0 0,-1 1 0 0 0,1-1-1 0 0,-1 1 1 0 0,1-1 0 0 0,-1 0 0 0 0,1 0-1 0 0,-1 0 1 0 0,1-1 0 0 0,-1 0-1 0 0,1 1 1 0 0,-4-2 0 0 0,-3-2-5 0 0,-1 0 1 0 0,-9-6 0 0 0,12 6-12 0 0,-14-15 5 0 0,20 17-76 0 0,0 0-1 0 0,1 0 0 0 0,-1 0 0 0 0,1 0 0 0 0,-1-1 0 0 0,1 1 0 0 0,0 0 0 0 0,0-1 1 0 0,-1-4-1 0 0,-4-11-5742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1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1376 0 0,'0'0'8813'0'0,"6"10"-7550"0"0,1 8 486 0 0,15 30 490 0 0,8 0-1117 0 0,-25-42-1036 0 0,-4-3-42 0 0,1 0 0 0 0,0 0 0 0 0,0-1 0 0 0,0 1 0 0 0,4 3-1 0 0,48 40 501 0 0,-47-40-472 0 0,1 0 0 0 0,0 0 0 0 0,0-1 0 0 0,1 0 0 0 0,0 0-1 0 0,9 3 1 0 0,-15-7-1 0 0,-2 0-49 0 0,0-1-1 0 0,1 1 1 0 0,-1-1-1 0 0,1 0 1 0 0,-1 0-1 0 0,1 1 0 0 0,-1-1 1 0 0,1 0-1 0 0,-1 0 1 0 0,1-1-1 0 0,-1 1 1 0 0,1 0-1 0 0,-1 0 1 0 0,1-1-1 0 0,1 0 1 0 0,57-3 108 0 0,-51 2-129 0 0,42-11 129 0 0,-30 2 159 0 0,-15-7 79 0 0,-5 16-379 0 0,0-1 0 0 0,-1 0 0 0 0,1 1 0 0 0,-1-1 0 0 0,0 0-1 0 0,0 1 1 0 0,0-1 0 0 0,0 0 0 0 0,0 1 0 0 0,0-1-1 0 0,-1 0 1 0 0,0-3 0 0 0,-2-2 48 0 0,0 0-1 0 0,-6-13 0 0 0,-4-14-212 0 0,9 27 107 0 0,2 5 66 0 0,1 0 0 0 0,-1 0 0 0 0,0 0 0 0 0,0 0 0 0 0,-5-5-1 0 0,-24-30 854 0 0,-8 4-1084 0 0,37 33 234 0 0,-4-8-12 0 0,5 7-190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2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13 125 5064 0 0,'0'0'389'0'0,"-1"1"-250"0"0,-11 25 4058 0 0,20-7-2154 0 0,-5-11-1400 0 0,0-2-393 0 0,-1 0 1 0 0,1 0-1 0 0,0 0 0 0 0,1 0 1 0 0,-1-1-1 0 0,6 6 1 0 0,13 23 625 0 0,16 20 260 0 0,-33-44-920 0 0,-5-9-204 0 0,0-1 0 0 0,0 0 1 0 0,0 1-1 0 0,0-1 0 0 0,0 1 1 0 0,1-1-1 0 0,-1 0 0 0 0,0 1 0 0 0,0-1 1 0 0,0 1-1 0 0,1-1 0 0 0,-1 0 1 0 0,0 1-1 0 0,0-1 0 0 0,1 0 1 0 0,-1 0-1 0 0,0 1 0 0 0,1-1 0 0 0,-1 0 1 0 0,0 1-1 0 0,1-1 0 0 0,-1 0 1 0 0,1 0-1 0 0,-1 0 0 0 0,1 1 0 0 0,4 5 80 0 0,-6-4 132 0 0,-1-5 1116 0 0,-11-21-1276 0 0,-1 1-64 0 0,13 21 0 0 0,0 0 0 0 0,0 0 0 0 0,0 0 0 0 0,0 0 0 0 0,0 0 0 0 0,0 0 0 0 0,1 0 0 0 0,-1 0 0 0 0,0-4 0 0 0,-2-7 0 0 0,-1-11 0 0 0,-1 4-60 0 0,4 19 27 0 0,1 0 0 0 0,-1-1 0 0 0,1 1 0 0 0,-1 0 1 0 0,1-1-1 0 0,-1 1 0 0 0,1-1 0 0 0,0 1 0 0 0,0 0 0 0 0,0-1 0 0 0,0 1 0 0 0,0-1 0 0 0,0 1 1 0 0,0-1-1 0 0,0 1 0 0 0,0 0 0 0 0,1-1 0 0 0,-1 1 0 0 0,0-1 0 0 0,1 1 0 0 0,1-3 0 0 0,-1 3 48 0 0,-1 0 0 0 0,1 0 0 0 0,0 0-1 0 0,-1 0 1 0 0,1-1 0 0 0,-1 1-1 0 0,1 0 1 0 0,-1 0 0 0 0,0-1-1 0 0,1-1 1 0 0,2-8 345 0 0,-2 10-357 0 0,0-1 0 0 0,-1 1 0 0 0,1 0 0 0 0,-1 0 0 0 0,1 0 0 0 0,-1 0 1 0 0,1 0-1 0 0,-1 0 0 0 0,0-1 0 0 0,1 1 0 0 0,-1 0 0 0 0,0-2 0 0 0,2-5-5 0 0,15-23 2 0 0,-12 20 0 0 0,-4 9 0 0 0,0-1 0 0 0,0 0 0 0 0,0 1 0 0 0,1-1 0 0 0,-1 1 0 0 0,1-1 0 0 0,0 1 0 0 0,-1 0 0 0 0,5-4 0 0 0,-4 4 0 0 0,8-13 0 0 0,-6 7 0 0 0,-4 7 0 0 0,0 0 0 0 0,1 1 0 0 0,-1-1 0 0 0,0 1 0 0 0,0-1 0 0 0,1 1 0 0 0,-1-1 0 0 0,0 1 0 0 0,1-1 0 0 0,-1 1 0 0 0,0 0 0 0 0,1-1 0 0 0,-1 1 0 0 0,1-1 0 0 0,-1 1 0 0 0,1 0 0 0 0,-1-1 0 0 0,1 1 0 0 0,-1 0 0 0 0,1 0 0 0 0,-1-1 0 0 0,1 1 0 0 0,-1 0 0 0 0,1 0 0 0 0,-1 0 0 0 0,1 0 0 0 0,0-1 0 0 0,5 0 0 0 0,-3-1 0 0 0,-1 0 0 0 0,1 0 0 0 0,0 0 0 0 0,0 1 0 0 0,0 0 0 0 0,0-1 0 0 0,0 1 0 0 0,0 0 0 0 0,5 0 0 0 0,1-2 0 0 0,-3 5 12 0 0,-3 0 36 0 0,7 7-36 0 0,-9-6-11 0 0,-2-2-1 0 0,1-1 0 0 0,0 1 0 0 0,1 0 0 0 0,-1-1 0 0 0,0 1 0 0 0,0 0 0 0 0,0-1 0 0 0,0 1 0 0 0,0-1 0 0 0,1 1 0 0 0,-1 0 0 0 0,0-1 0 0 0,0 1 0 0 0,1-1 0 0 0,-1 1 0 0 0,1-1 0 0 0,-1 1 0 0 0,0-1 0 0 0,1 1 0 0 0,-1-1 0 0 0,1 1-1 0 0,0 0 1 0 0,2 1 0 0 0,-2-2 0 0 0,0 1 0 0 0,-1 0 0 0 0,1 0 0 0 0,0 0 0 0 0,-1-1 0 0 0,1 1 0 0 0,0 0 0 0 0,-1 0 0 0 0,1 0 0 0 0,-1 0 0 0 0,1 0 0 0 0,-1 0 0 0 0,0 0 0 0 0,0 0 0 0 0,1 2 0 0 0,12 18 0 0 0,-11-20 0 0 0,-1 1 0 0 0,1 0 0 0 0,-1 0 0 0 0,0-1 0 0 0,1 1 0 0 0,-1 0 0 0 0,0 0 0 0 0,-1 0 0 0 0,1 0 0 0 0,0 0 0 0 0,0 4 0 0 0,1 0 0 0 0,0 1 0 0 0,0-1 0 0 0,0 1 0 0 0,0-1 0 0 0,1 0 0 0 0,0 0 0 0 0,1 0 0 0 0,-1 0 0 0 0,8 7 0 0 0,-6-6 20 0 0,0 0-1 0 0,-1 0 0 0 0,0 1 0 0 0,4 7 0 0 0,9 16 205 0 0,-12-23-166 0 0,-3-4-29 0 0,0-1 0 0 0,1 0 0 0 0,0 0 0 0 0,-1 1 0 0 0,1-1 0 0 0,0-1 0 0 0,4 4 0 0 0,-5-4-11 0 0,1 0 1 0 0,-1 1 0 0 0,1-1-1 0 0,0 0 1 0 0,0 0-1 0 0,0-1 1 0 0,0 1-1 0 0,0-1 1 0 0,0 0 0 0 0,0 1-1 0 0,0-1 1 0 0,1 0-1 0 0,-1-1 1 0 0,0 1 0 0 0,6 0-1 0 0,-7-1-9 0 0,8 0-423 0 0,-2 0 144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20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901 348 5984 0 0,'-43'-53'1111'0'0,"-1"2"0"0"0,-3 2 1 0 0,-103-84-1 0 0,140 125-906 0 0,-1 1-1 0 0,1 0 1 0 0,-1 1 0 0 0,-1 0 0 0 0,1 1-1 0 0,-1 0 1 0 0,0 1 0 0 0,0 0 0 0 0,-1 1-1 0 0,-13-2 1 0 0,16 4-67 0 0,0 0-1 0 0,0 1 1 0 0,0 0 0 0 0,1 1-1 0 0,-1 0 1 0 0,0 0-1 0 0,1 1 1 0 0,-1 0 0 0 0,1 1-1 0 0,-1 0 1 0 0,1 0-1 0 0,0 1 1 0 0,-16 9 0 0 0,6 0 90 0 0,1 1 0 0 0,0 0 0 0 0,1 2 0 0 0,0 0 0 0 0,2 0 0 0 0,-20 26 1 0 0,8-2 39 0 0,-46 86 1 0 0,56-87-226 0 0,1 2 0 0 0,2 0 0 0 0,-13 64 0 0 0,22-79-24 0 0,1 1 0 0 0,-1 41 0 0 0,7 55-23 0 0,-2-122 4 0 0,8 148 0 0 0,-3-115 61 0 0,2-1-1 0 0,0 0 0 0 0,19 46 0 0 0,-1 3 78 0 0,26 84 22 0 0,-36-125-100 0 0,1-1 0 0 0,3 0 0 0 0,28 44 0 0 0,-33-63-35 0 0,1 0 0 0 0,0-2 0 0 0,2 0 0 0 0,0 0 0 0 0,1-2 0 0 0,1 0 0 0 0,22 14 0 0 0,-4-5 8 0 0,2-3 0 0 0,1-1 0 0 0,1-2 0 0 0,1-2-1 0 0,54 16 1 0 0,-64-25 21 0 0,1-1 0 0 0,1-2 0 0 0,-1 0 0 0 0,1-3 0 0 0,0-1 0 0 0,0-1 0 0 0,56-7 0 0 0,-64 2 0 0 0,0-1 0 0 0,-1-2-1 0 0,0 0 1 0 0,0-2-1 0 0,-1 0 1 0 0,0-2 0 0 0,0 0-1 0 0,-1-2 1 0 0,25-18-1 0 0,-31 18-27 0 0,0-1-1 0 0,-1 0 0 0 0,0-1 1 0 0,-1-1-1 0 0,-1-1 0 0 0,-1 0 1 0 0,0 0-1 0 0,-1-1 0 0 0,-1-1 1 0 0,0 0-1 0 0,9-27 0 0 0,-3-2 24 0 0,-2-1-1 0 0,-3 0 1 0 0,-1-1-1 0 0,-3 0 1 0 0,-2-1-1 0 0,-3 1 1 0 0,-1-1-1 0 0,-3 0 0 0 0,-2 0 1 0 0,-2 1-1 0 0,-12-52 1 0 0,7 50-13 0 0,-3 1 0 0 0,-2 0 1 0 0,-23-53-1 0 0,31 87-20 0 0,-1 1-1 0 0,-1 0 1 0 0,0 1-1 0 0,-1 0 1 0 0,-1 1-1 0 0,0 0 1 0 0,-1 0-1 0 0,-1 1 0 0 0,0 1 1 0 0,0 0-1 0 0,-1 1 1 0 0,-31-19-1 0 0,24 20 11 0 0,-1 0-1 0 0,0 2 0 0 0,0 0 1 0 0,-1 1-1 0 0,0 2 1 0 0,0 0-1 0 0,-1 2 0 0 0,1 0 1 0 0,-34 1-1 0 0,9 4-6 0 0,0 2 0 0 0,0 1 0 0 0,-76 21 0 0 0,33 2-36 0 0,46-13-1206 0 0,-1-2-3678 0 0,7-5-1351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2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7544 0 0,'0'0'5366'0'0,"2"2"-4676"0"0,0 0-426 0 0,37 35 3215 0 0,-35-33-3254 0 0,0 0 0 0 0,0 1-1 0 0,-1 0 1 0 0,0-1 0 0 0,0 1-1 0 0,0 0 1 0 0,3 10 0 0 0,-2-6 47 0 0,0 0 1 0 0,0 0-1 0 0,0 0 1 0 0,7 8-1 0 0,11 21 280 0 0,15 39 363 0 0,-24-55-886 0 0,-12-15-141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2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12896 0 0,'0'0'2536'0'0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4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15 225 6392 0 0,'0'0'577'0'0,"-5"-6"-466"0"0,0 1 383 0 0,4 3-342 0 0,1 0 0 0 0,-1 1 0 0 0,0-1 0 0 0,1 0-1 0 0,-1 1 1 0 0,1-1 0 0 0,0 0 0 0 0,0 0-1 0 0,0 1 1 0 0,0-1 0 0 0,0 0 0 0 0,0 0 0 0 0,0 0-1 0 0,0 1 1 0 0,1-1 0 0 0,-1 0 0 0 0,1-1-1 0 0,1-12 707 0 0,-2 13-792 0 0,1 0 1 0 0,-1 0 0 0 0,1 0-1 0 0,-1 0 1 0 0,1 0-1 0 0,0 0 1 0 0,0 0 0 0 0,1-3-1 0 0,6-14 425 0 0,-6 14-406 0 0,0 0 0 0 0,1 1 0 0 0,0-1-1 0 0,-1 1 1 0 0,2 0 0 0 0,5-7 0 0 0,6-7 104 0 0,-9 11-158 0 0,1 0 0 0 0,-1 0 0 0 0,1 0 0 0 0,14-10 0 0 0,-20 17-31 0 0,-1 0 0 0 0,1-1 0 0 0,-1 1 0 0 0,0 0 0 0 0,1-1 0 0 0,-1 1 0 0 0,0 0 0 0 0,1-1 0 0 0,-1 1 0 0 0,0-1 0 0 0,1 1 0 0 0,-1-1 0 0 0,0 1 0 0 0,0-1 0 0 0,0 1 0 0 0,1-1 0 0 0,-1 1 0 0 0,0-1 0 0 0,0 0 0 0 0,1-3 0 0 0,4-1 0 0 0,6 1 0 0 0,-9 4 2 0 0,-1-1 1 0 0,1 1 0 0 0,-1 0 0 0 0,1-1 0 0 0,-1 1-1 0 0,1 0 1 0 0,-1 0 0 0 0,1 0 0 0 0,0 0-1 0 0,-1 0 1 0 0,1 0 0 0 0,-1 1 0 0 0,1-1 0 0 0,-1 1-1 0 0,1-1 1 0 0,-1 1 0 0 0,1-1 0 0 0,-1 1-1 0 0,1 0 1 0 0,-1-1 0 0 0,0 1 0 0 0,1 0 0 0 0,0 1-1 0 0,0 0 6 0 0,8 5 43 0 0,0 1-1 0 0,0-1 0 0 0,-1 2 1 0 0,0 0-1 0 0,-1 0 0 0 0,0 0 1 0 0,0 1-1 0 0,6 12 1 0 0,-13-20-45 0 0,5 7 52 0 0,0 2 1 0 0,-1-1-1 0 0,0 1 1 0 0,0-1-1 0 0,-1 1 1 0 0,4 18 0 0 0,-4-7 107 0 0,5 28 103 0 0,-1 0 0 0 0,1 64 0 0 0,-6-71-380 0 0,-3-41 132 0 0,0-1-1 0 0,1 1 1 0 0,-1 0 0 0 0,0 0-1 0 0,1-1 1 0 0,-1 1-1 0 0,1 0 1 0 0,-1-1-1 0 0,2 3 1 0 0,4 12 153 0 0,10 33 224 0 0,-9-16 90 0 0,-6-32-182 0 0,1 1-202 0 0,-2-1-95 0 0,1-1 1 0 0,-1 1-1 0 0,0-1 1 0 0,1 0-1 0 0,-1 1 1 0 0,0-1-1 0 0,1 1 1 0 0,-1-1-1 0 0,1 0 1 0 0,-1 1-1 0 0,1-1 1 0 0,-1 0-1 0 0,1 0 1 0 0,-1 1-1 0 0,1-1 1 0 0,-1 0-1 0 0,2 0 1 0 0,16 1 103 0 0,-7 0-38 0 0,1 0 0 0 0,-1-2 0 0 0,17-1 0 0 0,-21 1 81 0 0,-1-1 0 0 0,1 1 0 0 0,10-5 0 0 0,-14 5-113 0 0,6 1-157 0 0,-5 0-536 0 0,7-3-247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5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351 105 1840 0 0,'-19'4'83'0'0,"17"-4"-70"0"0,1 0 0 0 0,-1 0 1 0 0,1 0-1 0 0,-1 0 0 0 0,1 0 1 0 0,0-1-1 0 0,-1 1 0 0 0,1-1 1 0 0,0 1-1 0 0,-1-1 0 0 0,1 1 1 0 0,0-1-1 0 0,0 0 0 0 0,-1 0 1 0 0,-1-1-1 0 0,-17-17 1632 0 0,14 13-515 0 0,-6-5 853 0 0,2 1-1351 0 0,0 1 0 0 0,-1 0 1 0 0,0 0-1 0 0,-1 1 0 0 0,-17-10 1 0 0,25 18-455 0 0,1-1 1 0 0,0 1 0 0 0,-1 0-1 0 0,1 0 1 0 0,-1 0 0 0 0,1 0 0 0 0,0 1-1 0 0,-1-1 1 0 0,-5 3 0 0 0,-3-1 420 0 0,8 0-434 0 0,-1-1 0 0 0,1 1 0 0 0,0-1 0 0 0,0 1 0 0 0,-1 1 0 0 0,1-1 0 0 0,1 1 0 0 0,-1-1 0 0 0,0 1 0 0 0,1 0 0 0 0,-1 0-1 0 0,1 1 1 0 0,0-1 0 0 0,0 1 0 0 0,0-1 0 0 0,-2 6 0 0 0,-6 2 84 0 0,10-10-227 0 0,-1 0 0 0 0,1 1-1 0 0,0-1 1 0 0,-1 0 0 0 0,1 1 0 0 0,0 0-1 0 0,0-1 1 0 0,0 1 0 0 0,0 0-1 0 0,-1 1 1 0 0,-12 32 218 0 0,8-22-147 0 0,-8 26-1 0 0,11-22-28 0 0,0 0-1 0 0,1 0 0 0 0,0 26 1 0 0,2-30 57 0 0,2 0 1 0 0,4 22 0 0 0,1 3 79 0 0,-6-31-142 0 0,1 1-1 0 0,0-1 0 0 0,1 0 0 0 0,0 0 0 0 0,0 0 0 0 0,0-1 0 0 0,9 13 0 0 0,2 5 71 0 0,-12-19-108 0 0,1 0 0 0 0,0 0 1 0 0,0 0-1 0 0,1 0 0 0 0,0 0 1 0 0,0 0-1 0 0,0-1 0 0 0,0 0 1 0 0,0 0-1 0 0,1 0 0 0 0,0 0 1 0 0,0-1-1 0 0,8 4 0 0 0,1 3 29 0 0,-12-8-42 0 0,1 0 1 0 0,0 1-1 0 0,0-1 0 0 0,0 0 0 0 0,0-1 0 0 0,0 1 1 0 0,0-1-1 0 0,0 1 0 0 0,1-1 0 0 0,-1 0 1 0 0,1 0-1 0 0,-1 0 0 0 0,1-1 0 0 0,-1 1 0 0 0,1-1 1 0 0,5 0-1 0 0,-4 0 8 0 0,1-1 1 0 0,-1 1-1 0 0,11 2 1 0 0,17-1-9 0 0,-28-2-7 0 0,19-1 62 0 0,37-2 1 0 0,-57 3-59 0 0,0 1 0 0 0,0-1-1 0 0,0 0 1 0 0,0 0 0 0 0,-1 0-1 0 0,1 0 1 0 0,0-1-1 0 0,-1 1 1 0 0,7-4 0 0 0,-6 2 2 0 0,1 1 0 0 0,0 0 0 0 0,9-4 0 0 0,-8 5 18 0 0,-5 1-23 0 0,0 0-1 0 0,0-1 1 0 0,1 1 0 0 0,-1-1 0 0 0,0 1-1 0 0,0-1 1 0 0,0 1 0 0 0,0-1 0 0 0,0 0 0 0 0,0 0-1 0 0,0 1 1 0 0,0-1 0 0 0,-1 0 0 0 0,1 0 0 0 0,1-1-1 0 0,0-1 11 0 0,1 1 0 0 0,0-1-1 0 0,-1 0 1 0 0,0 0-1 0 0,0 0 1 0 0,0 0-1 0 0,0 0 1 0 0,0-1-1 0 0,-1 1 1 0 0,1 0 0 0 0,0-5-1 0 0,6-7 58 0 0,-7 13-65 0 0,0 0 0 0 0,0 0 0 0 0,0 0 0 0 0,0 0 0 0 0,0 0 0 0 0,0-1 0 0 0,-1 1 0 0 0,1 0 0 0 0,-1 0 0 0 0,1-1 0 0 0,-1-1 0 0 0,0-11 5 0 0,1-18 64 0 0,-1 31-69 0 0,-1 0-1 0 0,1-1 1 0 0,0 1 0 0 0,-1 0-1 0 0,1 0 1 0 0,-1 0-1 0 0,1 0 1 0 0,-1 0-1 0 0,0 0 1 0 0,0 1-1 0 0,0-1 1 0 0,-2-2-1 0 0,-53-71 87 0 0,38 49-39 0 0,-24-26 0 0 0,24 30-54 0 0,15 18-118 0 0,-1-1 0 0 0,1 1 0 0 0,-1-1 0 0 0,0 1 0 0 0,0 1 0 0 0,0-1 1 0 0,-1 0-1 0 0,0 1 0 0 0,1 0 0 0 0,-9-4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6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53 271 5528 0 0,'0'0'1192'0'0,"-8"-3"185"0"0,5 0-1137 0 0,0 1-1 0 0,0-1 0 0 0,0 0 1 0 0,1 0-1 0 0,-1 0 1 0 0,1 0-1 0 0,0-1 1 0 0,0 1-1 0 0,0-1 1 0 0,0 1-1 0 0,1-1 0 0 0,-1 0 1 0 0,1 1-1 0 0,0-1 1 0 0,0 0-1 0 0,0-5 1 0 0,-5-4 277 0 0,6 12-479 0 0,-1 0-1 0 0,0 0 0 0 0,1 0 0 0 0,-1 0 0 0 0,1 0 1 0 0,0-1-1 0 0,-1 1 0 0 0,1 0 0 0 0,0 0 0 0 0,-1 0 0 0 0,1 0 1 0 0,0-1-1 0 0,0 1 0 0 0,0 0 0 0 0,0 0 0 0 0,0-1 0 0 0,1 1 1 0 0,-1 0-1 0 0,1-2 0 0 0,4-17 335 0 0,-4 13-224 0 0,1 0-1 0 0,0 0 1 0 0,4-9 0 0 0,7-18 333 0 0,-10 26-405 0 0,-1 0 0 0 0,2 0 1 0 0,5-11-1 0 0,-7 15-65 0 0,1 1-1 0 0,-1-1 0 0 0,1 1 1 0 0,5-5-1 0 0,-4 4-8 0 0,-3 4-2 0 0,-1-1 0 0 0,1 0 0 0 0,0 1 0 0 0,0-1 0 0 0,0 1 0 0 0,0-1 0 0 0,0 1 0 0 0,1 0 0 0 0,-1-1 0 0 0,0 1 0 0 0,0 0 0 0 0,0 0 0 0 0,0 0 0 0 0,0 0 0 0 0,0 0 0 0 0,0 0 0 0 0,2 0 0 0 0,2 0 0 0 0,-3-2 0 0 0,1 2 0 0 0,10 5 0 0 0,20 12 0 0 0,-29-15 2 0 0,-2-1 5 0 0,0 0-1 0 0,-1 0 1 0 0,1 1 0 0 0,0-1-1 0 0,-1 0 1 0 0,0 1 0 0 0,1-1-1 0 0,-1 0 1 0 0,0 1 0 0 0,2 2 0 0 0,40 51 194 0 0,-41-52-146 0 0,0 1 0 0 0,0 0 0 0 0,0 0 1 0 0,2 7-1 0 0,1 3 34 0 0,3 5-82 0 0,-1 1-1 0 0,5 27 1 0 0,-9-37-5 0 0,6 47 15 0 0,-5-38 93 0 0,-2 0 1 0 0,0-1-1 0 0,-1 1 1 0 0,-3 32-1 0 0,0 0 216 0 0,2-40-236 0 0,-2-1 0 0 0,-2 14 0 0 0,0 0 58 0 0,-9 10 402 0 0,13-32-523 0 0,-1-1-1 0 0,1 1 0 0 0,-1-1 0 0 0,0 1 0 0 0,0-1 0 0 0,0 1 0 0 0,0-1 0 0 0,0 0 1 0 0,0 1-1 0 0,0-1 0 0 0,-2 1 0 0 0,-4 7 84 0 0,0-6-47 0 0,5-2-62 0 0,1-1-1 0 0,1 1 0 0 0,-1-1 0 0 0,1 1 0 0 0,-1-1 0 0 0,0 0 0 0 0,1 0 0 0 0,-1 1 0 0 0,1-1 0 0 0,-1 0 0 0 0,1 0 0 0 0,-1 0 0 0 0,0 0 0 0 0,1 0 0 0 0,-1 0 0 0 0,0 0 0 0 0,1 0 0 0 0,-1 0 0 0 0,0 0 0 0 0,1 0 0 0 0,-1 0 0 0 0,1 0 0 0 0,-1 0 0 0 0,0 0 0 0 0,1-1 0 0 0,-1 1 0 0 0,1 0 0 0 0,-1 0 0 0 0,1-1 0 0 0,-1 1 0 0 0,1-1 0 0 0,-1 1 0 0 0,1 0 0 0 0,-1-1 0 0 0,1 1 0 0 0,-1-1 0 0 0,0 0 0 0 0,0 0 0 0 0,-19-18 0 0 0,16 12 0 0 0,6-1 0 0 0,1 0 0 0 0,7 4 0 0 0,1-4 0 0 0,-9 7 0 0 0,-1 0 0 0 0,0 0 0 0 0,1 0 0 0 0,-1 0 0 0 0,0 0 0 0 0,1 0 0 0 0,-1 1 0 0 0,1-1 0 0 0,-1 0 0 0 0,1 1 0 0 0,0-1 0 0 0,-1 1 0 0 0,1 0 0 0 0,-1-1 0 0 0,1 1 0 0 0,0 0 0 0 0,-1 0 0 0 0,1 0 0 0 0,2 0 0 0 0,139 4-24 0 0,-142-4 25 0 0,1 0-1 0 0,0 0 0 0 0,-1 0 0 0 0,1 0 0 0 0,0 0 0 0 0,0 0 0 0 0,-1 0 0 0 0,1-1 0 0 0,0 1 0 0 0,-1 0 0 0 0,1-1 0 0 0,0 1 0 0 0,-1-1 0 0 0,2-1 0 0 0,4-1 10 0 0,24 0 43 0 0,-22 2-53 0 0,4-2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07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20 181 5528 0 0,'0'0'19'0'0,"0"0"0"0"0,-1 1 0 0 0,1-1 0 0 0,0 0 0 0 0,-1 0 0 0 0,1 0 0 0 0,0 0 0 0 0,-1 0 0 0 0,1 0 0 0 0,0 0 0 0 0,-1 0 0 0 0,1-1 0 0 0,0 1 0 0 0,-1 0 0 0 0,1 0-1 0 0,0 0 1 0 0,-1 0 0 0 0,1 0 0 0 0,0 0 0 0 0,-1-1 0 0 0,1 1 0 0 0,0 0 0 0 0,0 0 0 0 0,-1 0 0 0 0,1-1 0 0 0,0 1 0 0 0,0 0 0 0 0,-1 0 0 0 0,1-1 0 0 0,0 1 0 0 0,0 0 0 0 0,0-1 0 0 0,-1 1 0 0 0,1 0 0 0 0,0-1 0 0 0,0 1 0 0 0,0-1 0 0 0,5-13 1724 0 0,-5 13-1581 0 0,1 0-1 0 0,0 0 0 0 0,-1-1 0 0 0,1 1 0 0 0,-1 0 1 0 0,1 0-1 0 0,-1-1 0 0 0,0 1 0 0 0,0 0 0 0 0,1-1 1 0 0,-1 1-1 0 0,0 0 0 0 0,0-1 0 0 0,0-1 0 0 0,-1 2-85 0 0,1 1 1 0 0,-1-1-1 0 0,1 0 0 0 0,-1 0 0 0 0,1 0 0 0 0,-1 0 0 0 0,0 1 0 0 0,1-1 0 0 0,-1 0 0 0 0,0 1 1 0 0,-1-2-1 0 0,1 2-37 0 0,1-1-1 0 0,-1 1 1 0 0,1 0 0 0 0,-1-1 0 0 0,1 1 0 0 0,-1-1 0 0 0,1 1 0 0 0,-1-1 0 0 0,1 1 0 0 0,-1-1 0 0 0,1 1-1 0 0,0-1 1 0 0,-1 1 0 0 0,1-1 0 0 0,0 0 0 0 0,0 1 0 0 0,0-1 0 0 0,-1 1 0 0 0,1-1 0 0 0,0 0 0 0 0,0 1-1 0 0,0-2 1 0 0,-2-3 623 0 0,2 4-655 0 0,0 1 1 0 0,0 0-1 0 0,0 0 1 0 0,0 0-1 0 0,0 0 1 0 0,0-1 0 0 0,0 1-1 0 0,0 0 1 0 0,0 0-1 0 0,0 0 1 0 0,0 0-1 0 0,0-1 1 0 0,0 1-1 0 0,0 0 1 0 0,0 0 0 0 0,0 0-1 0 0,0-1 1 0 0,0 1-1 0 0,0 0 1 0 0,0 0-1 0 0,0 0 1 0 0,0 0-1 0 0,0-1 1 0 0,0 1 0 0 0,0 0-1 0 0,0 0 1 0 0,0 0-1 0 0,0 0 1 0 0,1-1-1 0 0,-1 1 1 0 0,0 0-1 0 0,0 0 1 0 0,0 0-1 0 0,0 0 1 0 0,1 0 0 0 0,8-20 548 0 0,-7 17-512 0 0,-1 2-20 0 0,0 0 0 0 0,0 1 1 0 0,-1-1-1 0 0,1 0 1 0 0,0 0-1 0 0,-1 0 1 0 0,1 0-1 0 0,0 0 1 0 0,-1 0-1 0 0,1 0 0 0 0,-1 0 1 0 0,0 0-1 0 0,1 0 1 0 0,-1 0-1 0 0,0 0 1 0 0,0 0-1 0 0,1-3 1 0 0,-1 2 20 0 0,1-1 1 0 0,0 0 0 0 0,0 1-1 0 0,0-1 1 0 0,1 1 0 0 0,-1-1-1 0 0,1 1 1 0 0,-1 0 0 0 0,1-1-1 0 0,0 1 1 0 0,0 0 0 0 0,0 0-1 0 0,0 0 1 0 0,0 0 0 0 0,2-1-1 0 0,5-5 54 0 0,-7 5-90 0 0,0 2 1 0 0,-1 0 0 0 0,1-1 0 0 0,-1 1 0 0 0,0 0 1 0 0,1 0-1 0 0,0 0 0 0 0,-1 0 0 0 0,1 1 0 0 0,0-1 0 0 0,-1 0 0 0 0,1 1 0 0 0,0-1 0 0 0,0 1 0 0 0,-1-1 0 0 0,1 1 0 0 0,0 0 0 0 0,3 0 1 0 0,0-1 63 0 0,0 1 0 0 0,0 0 1 0 0,0 1-1 0 0,0-1 0 0 0,0 1 1 0 0,0 0-1 0 0,0 0 0 0 0,9 4 1 0 0,-11-3-134 0 0,-2-1 60 0 0,0 1-1 0 0,1-1 1 0 0,-1 0 0 0 0,1 1-1 0 0,-1-1 1 0 0,1 0-1 0 0,0 0 1 0 0,3 2 0 0 0,2 1 32 0 0,-2 1-2 0 0,0 1 0 0 0,-1-1 0 0 0,1 1 1 0 0,-1 0-1 0 0,0 0 0 0 0,-1 0 0 0 0,1 1 0 0 0,-1-1 0 0 0,0 1 1 0 0,-1 0-1 0 0,0-1 0 0 0,0 1 0 0 0,0 0 0 0 0,-1 0 0 0 0,1 15 1 0 0,-2 5 51 0 0,1 1 203 0 0,-6 47 0 0 0,-7-27-56 0 0,13-45-222 0 0,-1 0-5 0 0,-6 11 50 0 0,-1 9 32 0 0,6-22 38 0 0,5-9 63 0 0,14-9-87 0 0,-15 15-117 0 0,-1 0 1 0 0,1 0 0 0 0,-1 0 0 0 0,0-1-1 0 0,0 1 1 0 0,0-1 0 0 0,0 1-1 0 0,0-1 1 0 0,2-4 0 0 0,-4 6 107 0 0,2 0 8 0 0,31-13 4 0 0,-16 9-109 0 0,-13 4-44 0 0,0 0 0 0 0,-1 0 1 0 0,1-1-1 0 0,0 0 0 0 0,5-2 0 0 0,-7 2 55 0 0,0 1 23 0 0,0 1 0 0 0,0-1 0 0 0,0 0 0 0 0,0 1 0 0 0,0-1 0 0 0,0 1 0 0 0,0-1 0 0 0,0 1 0 0 0,3 0 0 0 0,19-3 47 0 0,-11 2-61 0 0,-10 3-14 0 0,-1-1 1 0 0,1-1 0 0 0,0-1 0 0 0,12 6 0 0 0,-12-4 0 0 0,-3-1 0 0 0,1 1 0 0 0,0-1 0 0 0,0 0 0 0 0,0 1 0 0 0,0-1 0 0 0,0 1 0 0 0,-1-1 0 0 0,1 1 0 0 0,0-1 0 0 0,0 1 0 0 0,1 1 0 0 0,11 10 0 0 0,-9-9 0 0 0,2 2 0 0 0,5 13 0 0 0,-10-16 1 0 0,1 1 0 0 0,-1-1-1 0 0,0 1 1 0 0,0-1 0 0 0,0 1-1 0 0,0-1 1 0 0,0 1 0 0 0,0-1-1 0 0,-1 1 1 0 0,1 0-1 0 0,-1-1 1 0 0,0 1 0 0 0,0 0-1 0 0,0 0 1 0 0,0-1 0 0 0,0 1-1 0 0,0 0 1 0 0,-2 5-1 0 0,1-6 12 0 0,0 1 0 0 0,0-1 0 0 0,1 1-1 0 0,-1-1 1 0 0,1 1 0 0 0,-1 0 0 0 0,1 3-1 0 0,0-3 1 0 0,0-1 0 0 0,0 1 0 0 0,-1 0 0 0 0,1 0 0 0 0,-1 0 0 0 0,-1 4 0 0 0,-28 48 362 0 0,28-52-329 0 0,0 1 0 0 0,-1 0-1 0 0,1-1 1 0 0,0 1-1 0 0,-1-1 1 0 0,0 0-1 0 0,0 0 1 0 0,0 0-1 0 0,0 0 1 0 0,0-1-1 0 0,-1 1 1 0 0,1-1-1 0 0,-1 0 1 0 0,-4 3-1 0 0,-24 8-807 0 0,0-5-4141 0 0,14-3-916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17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14 763 3680 0 0,'-13'5'11204'0'0,"18"1"-8793"0"0,0-4-1982 0 0,-5-2-419 0 0,1 0-1 0 0,-1 0 1 0 0,0 1 0 0 0,1-1 0 0 0,-1 0 0 0 0,0 0 0 0 0,1 0 0 0 0,-1 1 0 0 0,1-1 0 0 0,-1 0-1 0 0,1 0 1 0 0,-1 0 0 0 0,0 0 0 0 0,1 0 0 0 0,-1 0 0 0 0,1 0 0 0 0,-1 0 0 0 0,1 0 0 0 0,-1 0 0 0 0,1 0-1 0 0,-1 0-8 0 0,0 0-1 0 0,0-1 1 0 0,1 1-1 0 0,-1 0 1 0 0,0 0-1 0 0,0-1 1 0 0,0 1-1 0 0,1 0 1 0 0,-1 0-1 0 0,0 0 1 0 0,0 0-1 0 0,1-1 1 0 0,-1 1-1 0 0,0 0 1 0 0,0 0-1 0 0,1 0 1 0 0,-1 0-1 0 0,0 0 1 0 0,0 0-1 0 0,1 0 0 0 0,-1 0 1 0 0,0 0-1 0 0,1 0 1 0 0,-1 0-1 0 0,0 0 1 0 0,1 0-1 0 0,17-2-1 0 0,8-5-15 0 0,-20 7-27 0 0,0 0 0 0 0,0-1 0 0 0,-1 0 0 0 0,11-3 0 0 0,2 0 42 0 0,-14 3 1 0 0,-1 1-1 0 0,1-1 1 0 0,0 1-1 0 0,0 0 1 0 0,0 0-1 0 0,3 1 1 0 0,-1 0 9 0 0,0 0 1 0 0,-1-1 0 0 0,1 0 0 0 0,0-1 0 0 0,0 1-1 0 0,-1-1 1 0 0,8-2 0 0 0,-11 3 371 0 0,1-1-230 0 0,-1 0-1 0 0,0 1 0 0 0,0-1 0 0 0,0 0 0 0 0,-1 0 0 0 0,1-1 0 0 0,0 1 0 0 0,3-3 1 0 0,0 1-329 0 0,1-1-196 0 0,1 1 0 0 0,1-1 1 0 0,12-3-1 0 0,-1 1 311 0 0,-7 3 63 0 0,0 0 0 0 0,0 1 0 0 0,1 0 0 0 0,0 1 0 0 0,-1 0 0 0 0,19 2 0 0 0,-12-1 0 0 0,-14 1 5 0 0,-1-2-1 0 0,1 1 0 0 0,-1 0 0 0 0,1-1 0 0 0,4-1 0 0 0,2 0 25 0 0,37-5 72 0 0,-40 7-75 0 0,-6 1-24 0 0,0-1 1 0 0,1 0-1 0 0,-1 0 1 0 0,0 0-1 0 0,1 0 1 0 0,-1-1-1 0 0,0 1 1 0 0,0-1-1 0 0,0 1 1 0 0,5-3-1 0 0,67-16-2 0 0,13-4-88 0 0,-78 20 88 0 0,0 1 0 0 0,15-2 0 0 0,9-2 0 0 0,-8 0 3 0 0,23-7 322 0 0,-35 9-331 0 0,8-3-170 0 0,-17 5 169 0 0,0 1 0 0 0,1 0 1 0 0,-1-1-1 0 0,0 1 0 0 0,5 0 1 0 0,13-4 116 0 0,-10 2-137 0 0,0 1 0 0 0,1 0-1 0 0,17-1 1 0 0,19-2 136 0 0,-1-8-188 0 0,-32 7 17 0 0,12-2 144 0 0,-16 6-88 0 0,0-2 0 0 0,-1 0 0 0 0,1 0 0 0 0,-1-1-1 0 0,18-10 1 0 0,-25 12 11 0 0,1 1-1 0 0,-1 0 0 0 0,0 0 0 0 0,0 1 1 0 0,1-1-1 0 0,4 0 0 0 0,14-6 94 0 0,-20 7-89 0 0,-1 0-1 0 0,1 0 0 0 0,0 1 0 0 0,0-1 0 0 0,0 1 1 0 0,0-1-1 0 0,3 1 0 0 0,-3 0-8 0 0,0 0 0 0 0,0 0-1 0 0,0-1 1 0 0,0 1 0 0 0,0-1 0 0 0,4-1-1 0 0,11-5 1 0 0,1 2 0 0 0,34-7 0 0 0,-5 2 0 0 0,-34 5 0 0 0,-1 0 0 0 0,1-1 0 0 0,24-15 0 0 0,19-8 0 0 0,58-15 11 0 0,-107 41 2 0 0,0 1 1 0 0,0 1-1 0 0,9-1 1 0 0,10-3-4 0 0,37-6 134 0 0,1 0 37 0 0,3-13-261 0 0,-1-7 80 0 0,-50 24 0 0 0,30-8 0 0 0,-37 12 17 0 0,1-1 0 0 0,13-6-1 0 0,18-7-2 0 0,18 6-14 0 0,-45 9 0 0 0,0 0 0 0 0,0-2 0 0 0,0 0 0 0 0,-1 0 0 0 0,18-9 0 0 0,17-8 0 0 0,-41 17 0 0 0,0 0 0 0 0,1 0 0 0 0,11-3 0 0 0,21-9 0 0 0,-39 15 0 0 0,0 0 0 0 0,0-1 0 0 0,1 1 0 0 0,-1 0 0 0 0,0 0 0 0 0,1 0 0 0 0,-1 1 0 0 0,0-1 0 0 0,1 1 0 0 0,-1-1 0 0 0,1 1 0 0 0,3 0 0 0 0,7-2 0 0 0,35-9 11 0 0,-27 5 42 0 0,-17 4-53 0 0,8-3 0 0 0,-6 2 0 0 0,-1 0 0 0 0,1 0 0 0 0,0 1 0 0 0,0 0 0 0 0,11-3 0 0 0,23-6 0 0 0,-20 2-1 0 0,4 4 56 0 0,-21 5-48 0 0,19-9 60 0 0,-14 5-56 0 0,-6 3 106 0 0,3 10-53 0 0,5 4-36 0 0,-7-10 5 0 0,-1-1-1 0 0,0 1 1 0 0,0 0-1 0 0,0 0 1 0 0,0 0-1 0 0,0 0 1 0 0,1 6-1 0 0,-1-6-3 0 0,-1 0 0 0 0,0 0 0 0 0,1 0-1 0 0,-1 0 1 0 0,1 0 0 0 0,3 2 0 0 0,-3-2-6 0 0,0 0 1 0 0,0 0 0 0 0,-1 0 0 0 0,1 0 0 0 0,1 4-1 0 0,51 118 277 0 0,-16-42-248 0 0,-9 10-44 0 0,-27-88-5 0 0,18 50-1284 0 0,-12-33-5392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18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0 451 2760 0 0,'8'0'248'0'0,"-5"-1"-1"0"0,-1 0 0 0 0,0 1 0 0 0,0-1 0 0 0,1 0 0 0 0,-1-1 1 0 0,0 1-1 0 0,2-2 0 0 0,-2 2 132 0 0,0-1 1 0 0,0 1-1 0 0,0 0 0 0 0,0 0 1 0 0,1 0-1 0 0,-1 0 0 0 0,3 0 1 0 0,2-1-27 0 0,0 0 1 0 0,0 0-1 0 0,-1 0 0 0 0,1-1 1 0 0,0 0-1 0 0,-1-1 1 0 0,0 1-1 0 0,0-1 1 0 0,7-6-1 0 0,5-5 277 0 0,24-27-1 0 0,3-4 22 0 0,-33 35-508 0 0,13-17 1 0 0,-17 18-106 0 0,1 0 0 0 0,0 1 0 0 0,19-15 1 0 0,3 4-33 0 0,1 2-1 0 0,41-16 1 0 0,-24 11 46 0 0,-14 6-50 0 0,-7 4-62 0 0,50-30 1 0 0,-52 25-609 0 0,0 3-240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19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1 290 8144 0 0,'0'0'393'0'0,"8"-4"23"0"0,1-5-168 0 0,-1 0 0 0 0,0-1 0 0 0,0 0 0 0 0,-1 0 0 0 0,-1-1 0 0 0,6-11 0 0 0,-6 10 127 0 0,1 0 0 0 0,1 0 0 0 0,0 0 0 0 0,13-15 0 0 0,-4 8-184 0 0,-15 15-159 0 0,1 0 1 0 0,0 0 0 0 0,1 1 0 0 0,-1-1-1 0 0,0 1 1 0 0,5-3 0 0 0,-3 2-33 0 0,7-4 0 0 0,0 0 0 0 0,0 0 0 0 0,21-8 0 0 0,44-17-1335 0 0,-64 27-2866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20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0 189 8608 0 0,'0'0'780'0'0,"5"-14"441"0"0,12-27 1442 0 0,10-1-1836 0 0,9-14-649 0 0,-10 21-4045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20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690 79 3680 0 0,'-1'-3'30'0'0,"-1"-1"0"0"0,0 1 0 0 0,0 0-1 0 0,0 0 1 0 0,0 0 0 0 0,-1 0 0 0 0,1 0 0 0 0,-1 0 0 0 0,1 1 0 0 0,-1-1 0 0 0,0 1 0 0 0,0 0 0 0 0,0 0-1 0 0,0 0 1 0 0,-1 0 0 0 0,1 1 0 0 0,-4-2 0 0 0,-6-2 411 0 0,0 0 0 0 0,0 1-1 0 0,-19-3 1 0 0,11 3 200 0 0,0 1-1 0 0,-1 1 1 0 0,1 1-1 0 0,-1 1 1 0 0,0 1-1 0 0,-21 3 1 0 0,32-2-404 0 0,-1 1 1 0 0,1 0-1 0 0,0 0 0 0 0,0 1 1 0 0,0 1-1 0 0,0-1 1 0 0,1 2-1 0 0,0 0 1 0 0,0 0-1 0 0,0 1 1 0 0,1 0-1 0 0,-14 14 1 0 0,4-1 164 0 0,2 0 1 0 0,0 1-1 0 0,1 1 1 0 0,-17 34-1 0 0,13-17-107 0 0,3 1-1 0 0,-13 42 1 0 0,12-31-101 0 0,3 2 1 0 0,-17 102-1 0 0,25-94-2 0 0,3 0 0 0 0,2 1 0 0 0,11 110 0 0 0,17-24 27 0 0,-17-113-192 0 0,0-1-1 0 0,18 39 1 0 0,52 90 118 0 0,-64-138-106 0 0,1-1 0 0 0,1 0 0 0 0,1-1 0 0 0,27 25 0 0 0,76 57 81 0 0,-98-88-90 0 0,1-1-1 0 0,1-1 1 0 0,43 18 0 0 0,-49-25-12 0 0,1-1 1 0 0,1-1-1 0 0,-1-1 1 0 0,1-1-1 0 0,-1-1 1 0 0,1 0-1 0 0,23-1 1 0 0,-26-2 1 0 0,-1-2 1 0 0,0 1 0 0 0,0-2 0 0 0,0 0 0 0 0,0-1 0 0 0,0-1 0 0 0,-1-1 0 0 0,32-15 0 0 0,-15 3 26 0 0,0-1 0 0 0,-1-2 0 0 0,-1-2 0 0 0,-1 0 0 0 0,-1-2 0 0 0,-1-2 0 0 0,33-39 0 0 0,-36 35-30 0 0,-1-1 0 0 0,-2 0 1 0 0,-1-2-1 0 0,31-70 0 0 0,4-49 73 0 0,-47 123-65 0 0,-2 1 0 0 0,-1-1 1 0 0,4-42-1 0 0,-8 36 19 0 0,-1-1 0 0 0,-2 0 0 0 0,-1 1 0 0 0,-14-71 1 0 0,12 91-30 0 0,-1 0 0 0 0,0-1 1 0 0,-1 2-1 0 0,-1-1 1 0 0,-1 1-1 0 0,0 0 0 0 0,-1 1 1 0 0,0 0-1 0 0,-1 0 0 0 0,-1 1 1 0 0,0 0-1 0 0,0 1 1 0 0,-15-12-1 0 0,-6-1 45 0 0,-2 2 0 0 0,-1 0-1 0 0,-69-31 1 0 0,-123-32 50 0 0,161 68-518 0 0,-1 3 0 0 0,-129-12-1 0 0,154 22-978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2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11544 0 0,'-8'14'512'0'0,"3"-1"104"0"0,5-2-488 0 0,5 3-128 0 0,-5 5 0 0 0,5 0 0 0 0,-5 8 64 0 0,8 1-64 0 0,1 2 88 0 0,-5-3-88 0 0,0 3 0 0 0,4 2-136 0 0,7-5 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21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4144 0 0,'0'0'319'0'0,"0"2"-210"0"0,-1 11 116 0 0,0-11-58 0 0,1-1 0 0 0,0 1-1 0 0,0 0 1 0 0,0 0 0 0 0,0 0 0 0 0,0 0-1 0 0,0 0 1 0 0,0-1 0 0 0,1 1 0 0 0,-1 0-1 0 0,0 0 1 0 0,1 0 0 0 0,0-1 0 0 0,-1 1-1 0 0,3 2 1 0 0,-1 0 99 0 0,-1 0-1 0 0,1-1 1 0 0,-1 1-1 0 0,0 0 1 0 0,2 6-1 0 0,-2-5-126 0 0,0 0-1 0 0,0 0 0 0 0,1-1 1 0 0,2 6-1 0 0,13 14 285 0 0,-14-20-364 0 0,0 0 1 0 0,0 1-1 0 0,0-1 0 0 0,-1 1 1 0 0,1-1-1 0 0,-1 1 0 0 0,2 5 1 0 0,-1 8 116 0 0,-3-14-129 0 0,1 0-1 0 0,0 0 1 0 0,-1 0 0 0 0,2 0 0 0 0,-1 0 0 0 0,2 5 0 0 0,3 1 34 0 0,38 84 609 0 0,-38-80-583 0 0,-1 1-1 0 0,0 0 0 0 0,-2 1 0 0 0,4 25 0 0 0,-6-31-37 0 0,0-1 0 0 0,0 1 0 0 0,1 0-1 0 0,0-1 1 0 0,1 0 0 0 0,5 15 0 0 0,-4-15 12 0 0,-1 0 1 0 0,4 15 0 0 0,-5-15 4 0 0,1 0 0 0 0,5 15 1 0 0,11 12 132 0 0,12 32 138 0 0,-26-56-302 0 0,1 0 0 0 0,0-1-1 0 0,1 0 1 0 0,10 14 0 0 0,-15-23-52 0 0,0 2 4 0 0,0 0 0 0 0,0 0 0 0 0,0 0 1 0 0,0 1-1 0 0,-1-1 0 0 0,0 0 0 0 0,0 1 0 0 0,0-1 0 0 0,0 5 1 0 0,7 24 19 0 0,5-3-27 0 0,-7-17 0 0 0,-1 0 0 0 0,4 14 0 0 0,6 22 44 0 0,-10-36-39 0 0,-1 0 0 0 0,-1 0 0 0 0,4 25 0 0 0,-7-30-5 0 0,1 0 0 0 0,0 0 0 0 0,1 0 0 0 0,-1 0 0 0 0,2 0 0 0 0,3 10 0 0 0,-3-10 10 0 0,-1 0 1 0 0,4 17 0 0 0,-5-17-1 0 0,1 1 1 0 0,6 14 0 0 0,7 19-11 0 0,-12-30 0 0 0,2 1 0 0 0,0-1 0 0 0,0 0 0 0 0,13 20 0 0 0,-15-27 0 0 0,0 1 0 0 0,0-1 0 0 0,-1 1 0 0 0,1 0 0 0 0,2 11 0 0 0,-3-10 0 0 0,0 1 0 0 0,1-1 0 0 0,6 11 0 0 0,-4-7 0 0 0,-1 0 0 0 0,0 0 0 0 0,0 0 0 0 0,-1 0 0 0 0,2 13 0 0 0,8 26 0 0 0,-9-37 0 0 0,-1 0 0 0 0,0 1 0 0 0,-1-1 0 0 0,1 17 0 0 0,-2-22 0 0 0,0-1 0 0 0,1 1 0 0 0,-1-1 0 0 0,2 1 0 0 0,4 10 0 0 0,-3-9 0 0 0,-1 0 0 0 0,4 18 0 0 0,-5-18 0 0 0,1 1 0 0 0,0-1 0 0 0,1 1 0 0 0,4 9 0 0 0,-3-9 0 0 0,0 1 0 0 0,4 15 0 0 0,-8-21 0 0 0,1 0 0 0 0,1 1 0 0 0,-1-1 0 0 0,1 0 0 0 0,0 0 0 0 0,7 9 0 0 0,-7-10 0 0 0,0 0 0 0 0,0 1 0 0 0,0 0 0 0 0,0 0 0 0 0,-1 0 0 0 0,2 6 0 0 0,0 8 0 0 0,3 8 0 0 0,3-6 0 0 0,-3-6 0 0 0,0 1 0 0 0,-1 0 0 0 0,6 23 0 0 0,-9-25 0 0 0,2 0 0 0 0,5 14 0 0 0,-5-17 0 0 0,-1 1 0 0 0,0-1 0 0 0,-1 0 0 0 0,2 14 0 0 0,-2 0 0 0 0,11 45 0 0 0,-4-28 0 0 0,-9-33 0 0 0,1 0 0 0 0,0 0 0 0 0,0 0 0 0 0,1 0 0 0 0,8 16 0 0 0,3-1 0 0 0,-2 1 0 0 0,10 28 0 0 0,-20-48 0 0 0,1 0 0 0 0,-1 0 0 0 0,1-1 0 0 0,0 1 0 0 0,0-1 0 0 0,0 0 0 0 0,5 5 0 0 0,-3-4 0 0 0,0 1 0 0 0,-1-1 0 0 0,4 8 0 0 0,4 9 1 0 0,-3-5-8 0 0,15 21 1 0 0,-16-24-6 0 0,0-1 0 0 0,0 2 0 0 0,7 20 0 0 0,6 11 0 0 0,-6-14 12 0 0,-1 0 0 0 0,14 49 0 0 0,-8-25-12 0 0,2 10-50 0 0,-17-45-29 0 0,1 1-1 0 0,1-1 0 0 0,15 30 1 0 0,24 56-364 0 0,-14-26 11 0 0,-11-41 142 0 0,8 20-1105 0 0,-16-26-2729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21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9328 0 0,'1'2'429'0'0,"4"6"-332"0"0,0 0 0 0 0,-1 0 0 0 0,0 0 0 0 0,0 1 0 0 0,2 11 0 0 0,8 15-63 0 0,18 27 621 0 0,65 91 1 0 0,-78-123-299 0 0,25 57 1 0 0,4 8 133 0 0,-31-66-397 0 0,160 303 656 0 0,-53-37-652 0 0,-119-282-98 0 0,56 166 0 0 0,-20-51 0 0 0,-7-37 0 0 0,33 102 0 0 0,15 42-8 0 0,-22-68-203 0 0,18 39-425 0 0,-53-141 273 0 0,-6-2-11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22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6912 0 0,'0'9'82'0'0,"0"1"-1"0"0,1-1 1 0 0,-1 0 0 0 0,2 0 0 0 0,-1 1-1 0 0,2-1 1 0 0,-1 0 0 0 0,7 16 0 0 0,24 48 303 0 0,55 110 1382 0 0,-65-141-1597 0 0,36 72 48 0 0,-28-34-124 0 0,16 34 53 0 0,-12-45 11 0 0,35 79 248 0 0,78 222 455 0 0,3 33-235 0 0,-61-154-386 0 0,31 111-32 0 0,-43-140-195 0 0,-10-32-294 0 0,19 71-3661 0 0,-59-181 192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22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10368 0 0,'0'11'113'0'0,"0"0"0"0"0,1 0 0 0 0,1 0 0 0 0,0-1 0 0 0,0 1 1 0 0,7 17-1 0 0,10 28 60 0 0,17 41-58 0 0,-9-41-118 0 0,11 26 16 0 0,-1 8 33 0 0,79 180-12 0 0,128 256 484 0 0,-123-237-518 0 0,-78-183 0 0 0,-9-18 0 0 0,-7-3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27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0 644 3224 0 0,'2'0'2653'0'0,"18"-4"1460"0"0,-15 2-3893 0 0,1-1-1 0 0,-1 0 1 0 0,0 0-1 0 0,0 0 0 0 0,0 0 1 0 0,7-8-1 0 0,-8 9-36 0 0,0-1 0 0 0,-1 1 0 0 0,1 0-1 0 0,0 0 1 0 0,5-2 0 0 0,11-6 518 0 0,24-12 733 0 0,-15 8-616 0 0,-17 6-514 0 0,6-3-146 0 0,-10 8-80 0 0,0 0 0 0 0,12-7-1 0 0,9-4 126 0 0,-7 7-150 0 0,0 1 0 0 0,0 1 1 0 0,31-2-1 0 0,-13 1 11 0 0,-23 5-68 0 0,8 1 62 0 0,217-10 259 0 0,-207 9-262 0 0,-27 1-55 0 0,0 0-1 0 0,0 0 1 0 0,15-3-1 0 0,42-12 65 0 0,-53 11-47 0 0,109-30 174 0 0,-70 22-155 0 0,-26 6 101 0 0,34-5 1 0 0,-42 8-17 0 0,9-1-34 0 0,-14 3-154 0 0,-1-1 1 0 0,0 1-1 0 0,18-7 0 0 0,-19 5 79 0 0,141-40-12 0 0,-98 22-1 0 0,10-2 17 0 0,-48 17 53 0 0,0 0 0 0 0,21-11-1 0 0,-22 9-116 0 0,1 1-1 0 0,23-8 0 0 0,-21 9 121 0 0,1-1 0 0 0,17-10 0 0 0,3-1 77 0 0,-30 15-133 0 0,-5 3-16 0 0,-1-1 0 0 0,1 0 0 0 0,-1 1 0 0 0,1-1 0 0 0,-1 0 0 0 0,1 0 0 0 0,-1-1 0 0 0,4-1 0 0 0,7-4 20 0 0,1 1 0 0 0,-1 0-1 0 0,1 1 1 0 0,1 0-1 0 0,23-4 1 0 0,41-10-10 0 0,2 2 37 0 0,-25 4-30 0 0,0-3-17 0 0,-16 7 0 0 0,-30 5 0 0 0,1 2 0 0 0,15-3 0 0 0,25-3 50 0 0,-37 4-989 0 0,1 2 1 0 0,26-2-1 0 0,-26 3-384 0 0,-5-1-11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50:30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9 526 3224 0 0,'-1'-1'13'0'0,"0"-1"-1"0"0,0 1 1 0 0,0 0 0 0 0,0 0-1 0 0,1-1 1 0 0,-1 1 0 0 0,1 0-1 0 0,-1-1 1 0 0,1 1 0 0 0,-1 0-1 0 0,1-1 1 0 0,0 1 0 0 0,-1-1-1 0 0,1-1 1 0 0,1 1-2 0 0,-1 1 0 0 0,1-1 0 0 0,0 0 0 0 0,0 0 0 0 0,0 1 0 0 0,0-1 1 0 0,0 1-1 0 0,0-1 0 0 0,0 1 0 0 0,3-3 0 0 0,-2 0 24 0 0,1 0 0 0 0,-1 0 0 0 0,1-1 0 0 0,-1 1 0 0 0,-1-1-1 0 0,1 1 1 0 0,1-9 0 0 0,-1 7 128 0 0,0 0-1 0 0,0 0 1 0 0,5-10-1 0 0,1 5 454 0 0,-2-1 0 0 0,1 0-1 0 0,-1-1 1 0 0,5-17 0 0 0,19-46 225 0 0,1-1-469 0 0,-22 54-302 0 0,1 1 0 0 0,16-28 0 0 0,2-4-5 0 0,-16 27-65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37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912 31 4144 0 0,'0'0'191'0'0,"0"-1"-11"0"0,0-6 628 0 0,0 5 39 0 0,0-3-1052 0 0,0-10 4822 0 0,-1 22-4289 0 0,-4 19-111 0 0,-11 30-1 0 0,-4 23-93 0 0,13-47 5 0 0,-2 0 0 0 0,-25 59-1 0 0,5-14 170 0 0,16-41-112 0 0,-13 42 214 0 0,-11 38 188 0 0,0 4-88 0 0,-9 37-436 0 0,7-25 4 0 0,23-80-28 0 0,-5 24 0 0 0,-16 53 11 0 0,-1 2 17 0 0,-63 194 61 0 0,87-293-102 0 0,-35 60 0 0 0,31-60-3 0 0,-40 62 30 0 0,6-6-37 0 0,29-52 32 0 0,-9 9-39 0 0,-5 9 46 0 0,29-41-45 0 0,1 0 35 0 0,-1 0 0 0 0,-9 11 0 0 0,-16 17 325 0 0,11-12 100 0 0,21-28-212 0 0,2-1-250 0 0,0 0 0 0 0,0 0 0 0 0,0 0 0 0 0,0 0 0 0 0,-1 0 0 0 0,1 0 0 0 0,0 0 0 0 0,0 0 0 0 0,0 1 0 0 0,0-1 0 0 0,0 0 0 0 0,1 1 0 0 0,28 10-16 0 0,-23-9 8 0 0,1-1 0 0 0,0 0 0 0 0,0 0 0 0 0,0-1 0 0 0,0 0 0 0 0,14-2 0 0 0,12-1 0 0 0,-11 3 0 0 0,-7-1 0 0 0,-1 1 0 0 0,0 1 0 0 0,1 0 0 0 0,-1 1 0 0 0,23 6 0 0 0,31 16-71 0 0,49 16 70 0 0,16-9 1 0 0,-50-14 0 0 0,1-4 0 0 0,-56-9 0 0 0,37 8 0 0 0,-14 0 0 0 0,-21-5 0 0 0,46 17 0 0 0,-8 2 0 0 0,83 36 0 0 0,79 31 0 0 0,-209-85 0 0 0,17 4 0 0 0,56 11 0 0 0,-18-6 0 0 0,33 9 0 0 0,40 11 0 0 0,75 37 149 0 0,-201-64-167 0 0,0 0 1 0 0,36 21-1 0 0,19 9-36 0 0,18 7 43 0 0,2 0 12 0 0,-12-4-25 0 0,23 8-6 0 0,64 22 82 0 0,-33-13 3 0 0,108 49-58 0 0,-183-77-59 0 0,129 67 58 0 0,-60-27-3 0 0,-104-58 33 0 0,1-1 0 0 0,47 13 1 0 0,-60-21-126 0 0,0-1 0 0 0,0 0 1 0 0,1-2-1 0 0,0 0 0 0 0,38-2 1 0 0,-45-3-3584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39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1320 4920 0 0,'0'0'224'0'0,"-1"0"-12"0"0,-4 0 1064 0 0,5-1-850 0 0,-3-11 126 0 0,3 11-493 0 0,-1-1-1 0 0,1 1 1 0 0,-1-1 0 0 0,1 1 0 0 0,0-1 0 0 0,0 1 0 0 0,-1-1 0 0 0,1 1 0 0 0,0 0 0 0 0,0-1 0 0 0,1 1 0 0 0,-1-3 0 0 0,17-68 1699 0 0,9-91 0 0 0,-24 150-1608 0 0,7-21 0 0 0,1-10 82 0 0,-6 22-87 0 0,11-35 0 0 0,2-7 63 0 0,36-143 214 0 0,-34 148-292 0 0,21-86 84 0 0,-36 118-192 0 0,-2 17 6 0 0,-1 0 0 0 0,5-14 0 0 0,-2 12-3 0 0,0 1 7 0 0,0-1 1 0 0,-1 1-1 0 0,0-1 0 0 0,-1 1 1 0 0,2-24-1 0 0,-5 1-20 0 0,0 20-12 0 0,0 1-1 0 0,1-1 1 0 0,4-23 0 0 0,13-7 0 0 0,-17 42 0 0 0,9-15 0 0 0,3-1 0 0 0,-1 6 0 0 0,-8 10 0 0 0,0 2 0 0 0,-2-1 0 0 0,0 0 0 0 0,0 0 0 0 0,1 0 0 0 0,-1 0 0 0 0,0 1 0 0 0,1-1 0 0 0,-1 0 0 0 0,0 1 0 0 0,1-1 0 0 0,-1 1 0 0 0,3-1 0 0 0,2 0 0 0 0,-2-2 0 0 0,1 1 0 0 0,0 0 0 0 0,0 1 0 0 0,1-1 0 0 0,-1 1 0 0 0,0 0 0 0 0,0 0 0 0 0,1 1 0 0 0,-1-1 0 0 0,1 1 0 0 0,4 1 0 0 0,-8-1 0 0 0,13 0 0 0 0,0 1 0 0 0,0 1 0 0 0,-1 1 0 0 0,19 4 0 0 0,-21-4 0 0 0,1-1 0 0 0,15 0 0 0 0,-16-1 0 0 0,0 0 0 0 0,21 5 0 0 0,112 36 0 0 0,-60-9 0 0 0,-54-23 0 0 0,41 9 0 0 0,1 1 0 0 0,30 3 0 0 0,-36-9 0 0 0,60 9 0 0 0,-71-13 0 0 0,16 4 0 0 0,-37-4 0 0 0,138 41 0 0 0,-68-26 0 0 0,-23-7 0 0 0,-51-9 0 0 0,299 85 0 0 0,-202-57 0 0 0,-19-8 0 0 0,99 23 0 0 0,-120-32 0 0 0,-22-4 0 0 0,70 16 0 0 0,84 22 0 0 0,-125-28 0 0 0,239 53 0 0 0,-206-54 0 0 0,-70-15 0 0 0,59 19 0 0 0,-6-1 0 0 0,65 13 0 0 0,22 1 0 0 0,-159-35 0 0 0,43 4 0 0 0,10 1 0 0 0,-67-9 17 0 0,1-1 1 0 0,50-2-1 0 0,-29-1-5 0 0,7-3 62 0 0,-51 5-62 0 0,1-1 3 0 0,11-7 12 0 0,-10 4-27 0 0,2-1-1 0 0,17 3 12 0 0,-23 1 363 0 0,-1 1-321 0 0,-1 4-38 0 0,-1 0 0 0 0,0-1 0 0 0,0 1 0 0 0,0-1-1 0 0,0 0 1 0 0,-1 0 0 0 0,1 0 0 0 0,-1 0 0 0 0,-5 6 0 0 0,-7 11 52 0 0,-3 15-34 0 0,11-20-12 0 0,-16 26 0 0 0,10-21-21 0 0,-13 31 0 0 0,6-12 0 0 0,-39 94 64 0 0,46-105-10 0 0,-10 35 1 0 0,13-34-10 0 0,-18 36 1 0 0,-67 156-46 0 0,88-200 0 0 0,-5 28 0 0 0,7-28 0 0 0,-10 31 0 0 0,-18 53 52 0 0,20-62-40 0 0,-30 89-12 0 0,41-128 0 0 0,0-1 0 0 0,0 0 0 0 0,0 1 0 0 0,-4 4 0 0 0,4-6 0 0 0,0 1 0 0 0,0 0 0 0 0,0 0 0 0 0,0 0 0 0 0,-2 8 0 0 0,-8 25 40 0 0,-1 5-16 0 0,11-34-25 0 0,0 1 1 0 0,-1-1 0 0 0,0 0 0 0 0,-4 8-1 0 0,-8 24 13 0 0,7-11 33 0 0,-36 124 33 0 0,25-96 180 0 0,11-31-198 0 0,-20 45 1 0 0,24-63-63 0 0,1 1 1 0 0,0 0 0 0 0,-3 17 0 0 0,-5 14 59 0 0,6-21-47 0 0,3-14-11 0 0,1 1 0 0 0,-1-1 0 0 0,0 0 0 0 0,-3 6 0 0 0,3-5 0 0 0,-1-1 0 0 0,1 1 0 0 0,-1 0 0 0 0,2 0 0 0 0,-3 12 0 0 0,1-8 0 0 0,0 0 0 0 0,-7 18 1 0 0,6-20-5 0 0,1 1 1 0 0,0-1-1 0 0,0 1 1 0 0,-1 13 0 0 0,-10 35-1372 0 0,13-38-3842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1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1439 0 4632 0 0,'0'0'2117'0'0,"0"3"-1784"0"0,-10 36 882 0 0,9-37-1126 0 0,1 0-1 0 0,-1-1 1 0 0,1 1 0 0 0,-1 0-1 0 0,0 0 1 0 0,0 0 0 0 0,0-1-1 0 0,0 1 1 0 0,-2 2 0 0 0,0 1 69 0 0,-4 11 327 0 0,0 0-1 0 0,-8 29 0 0 0,3-8-162 0 0,11-34-300 0 0,-1 1 1 0 0,1-1-1 0 0,-1 0 1 0 0,0 0-1 0 0,-4 4 1 0 0,-6 12 61 0 0,-14 39 180 0 0,-30 58 294 0 0,31-69-337 0 0,-23 59 0 0 0,29-60-145 0 0,-42 111 194 0 0,24-67-163 0 0,27-68-41 0 0,-15 28 0 0 0,1-3 58 0 0,22-43-124 0 0,-8 19 94 0 0,-25 39-1 0 0,26-47-30 0 0,-10 24 0 0 0,0 1-13 0 0,3-7-97 0 0,-17 46 0 0 0,11-23 63 0 0,1 8 154 0 0,5-12-6 0 0,-8 24 13 0 0,-5 10-88 0 0,19-57-39 0 0,7-20-28 0 0,0 0 1 0 0,-8 15 0 0 0,7-16-23 0 0,0 1 0 0 0,0 0 0 0 0,1 0 0 0 0,-2 10 0 0 0,2-9 0 0 0,0 0 0 0 0,0 0 0 0 0,-6 11 0 0 0,4-11 7 0 0,0 1 1 0 0,1 1-1 0 0,1-1 1 0 0,-1 0 0 0 0,2 1-1 0 0,-2 14 1 0 0,3-22-7 0 0,0 0 1 0 0,0 0-1 0 0,0-1 1 0 0,0 1-1 0 0,-1 0 0 0 0,1-1 1 0 0,-4 6-1 0 0,3-6-1 0 0,0 1 0 0 0,0 0 0 0 0,1 0 0 0 0,-3 8 0 0 0,3-8 3 0 0,-1 0 0 0 0,0 0 0 0 0,0 0 0 0 0,0 0 0 0 0,0 0 1 0 0,-3 4-1 0 0,3-5 18 0 0,-1 1 0 0 0,1-1 0 0 0,0 1 1 0 0,1-1-1 0 0,-1 1 0 0 0,1 0 0 0 0,-2 4 1 0 0,2-1 20 0 0,-5 6 47 0 0,1-4-23 0 0,-4 16 81 0 0,2-3-86 0 0,3-14-35 0 0,1 0 1 0 0,0 0 0 0 0,-2 12-1 0 0,-1 4 17 0 0,1-8-24 0 0,3-7-11 0 0,-1-1 1 0 0,0 0 0 0 0,-5 11 0 0 0,7-17-9 0 0,0 0 0 0 0,0 0 0 0 0,1 1 0 0 0,-1-1 0 0 0,0 0 0 0 0,1 0 0 0 0,-1 4 0 0 0,1-4 0 0 0,0 0 0 0 0,0 0 0 0 0,-1 0 0 0 0,1 0 0 0 0,-1 0 0 0 0,1 0 0 0 0,-1 0 0 0 0,0 0 0 0 0,-1 2 0 0 0,-2 2 6 0 0,-6 11 41 0 0,5-3-35 0 0,2-11-12 0 0,0 0-1 0 0,-13 28 225 0 0,15-30 128 0 0,-1 0-310 0 0,1-1 1 0 0,-1 1 0 0 0,1 0 0 0 0,-1 0 0 0 0,1 0 0 0 0,0-1-1 0 0,0 1 1 0 0,-1 1 0 0 0,1-1 0 0 0,-1 1 0 0 0,-8 6 104 0 0,-8 2-55 0 0,13-9-39 0 0,-1-1-19 0 0,-27 0 232 0 0,29-2-200 0 0,4 1-61 0 0,0 1 0 0 0,0-1-1 0 0,0 0 1 0 0,0 1 0 0 0,-1-1 0 0 0,1 0 0 0 0,0 1 0 0 0,0-1 0 0 0,-1 1 0 0 0,1-1 0 0 0,-1 0-1 0 0,1 1 1 0 0,0-1 0 0 0,-1 1 0 0 0,1-1 0 0 0,-1 1 0 0 0,1-1 0 0 0,-1 1 0 0 0,0 0 0 0 0,1-1-1 0 0,-1 1 1 0 0,1 0 0 0 0,-1-1 0 0 0,0 1 0 0 0,1 0 0 0 0,-2-1 0 0 0,0 1 13 0 0,-3-4 84 0 0,0 1 1 0 0,1-1-1 0 0,-1 0 0 0 0,1-1 0 0 0,0 1 0 0 0,0-1 0 0 0,-5-8 0 0 0,-19-40 1131 0 0,21 40-1852 0 0,6 12 591 0 0,1 0 1 0 0,-1 0-1 0 0,1 0 1 0 0,-1 0-1 0 0,0 0 0 0 0,1 1 1 0 0,-1-1-1 0 0,0 0 0 0 0,0 1 1 0 0,1-1-1 0 0,-1 0 0 0 0,0 1 1 0 0,0-1-1 0 0,-2 0 0 0 0,2 1 28 0 0,0-1 0 0 0,0 1 0 0 0,0-1 0 0 0,0 0 0 0 0,1 1 0 0 0,-1-1 0 0 0,0 0 0 0 0,0 0 0 0 0,0 1 0 0 0,1-1 0 0 0,-1 0 0 0 0,0 0 0 0 0,1 0 0 0 0,-2-2 0 0 0,0 0 9 0 0,-1-1-1 0 0,0 0 0 0 0,0 0 0 0 0,0 1 1 0 0,0-1-1 0 0,-6-3 0 0 0,-8-11 81 0 0,16 17-85 0 0,0 0-1 0 0,0 1 1 0 0,1-1-1 0 0,-1 0 1 0 0,0 0 0 0 0,0 1-1 0 0,0-1 1 0 0,0 1-1 0 0,0-1 1 0 0,0 1 0 0 0,0-1-1 0 0,0 1 1 0 0,0 0-1 0 0,0-1 1 0 0,0 1-1 0 0,-2 0 1 0 0,1-1-1 0 0,2 1 0 0 0,-1 0-1 0 0,1 0 0 0 0,-1 0 1 0 0,1 0-1 0 0,0-1 1 0 0,-1 1-1 0 0,1 0 1 0 0,-1 0-1 0 0,1-1 0 0 0,0 1 1 0 0,-1 0-1 0 0,1-1 1 0 0,0 1-1 0 0,0 0 1 0 0,-1-1-1 0 0,1 1 0 0 0,0-1 1 0 0,0 1-1 0 0,-1 0 1 0 0,1-1-1 0 0,0 1 1 0 0,0-1-1 0 0,0 1 1 0 0,0-1-1 0 0,-5-9 57 0 0,-79-51 254 0 0,81 60-325 0 0,0-1-1 0 0,0 0 1 0 0,0 1-1 0 0,0 0 1 0 0,0-1-1 0 0,0 1 1 0 0,-1 1-1 0 0,1-1 1 0 0,-1 0-1 0 0,-3 1 1 0 0,-7-3-324 0 0,-30-5-3804 0 0,17 7 2574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21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1353 338 8288 0 0,'-100'-65'892'0'0,"41"29"-803"0"0,-23-17 1477 0 0,-113-56 0 0 0,166 96-1230 0 0,0 1 1 0 0,-1 1 0 0 0,-1 1 0 0 0,1 2 0 0 0,-1 1-1 0 0,-1 2 1 0 0,1 1 0 0 0,-34-1 0 0 0,45 6-198 0 0,-1 1 0 0 0,1 0 1 0 0,0 1-1 0 0,0 2 1 0 0,0 0-1 0 0,1 1 1 0 0,0 0-1 0 0,0 2 1 0 0,0 0-1 0 0,-20 14 1 0 0,16-8-98 0 0,0 2 0 0 0,1 0 0 0 0,1 2 0 0 0,1 0 0 0 0,0 1 1 0 0,-32 43-1 0 0,25-26-36 0 0,3 1 1 0 0,0 1 0 0 0,3 1-1 0 0,-21 53 1 0 0,31-62 42 0 0,1 1 0 0 0,1 0 1 0 0,2 1-1 0 0,1-1 0 0 0,1 2 0 0 0,0 50 0 0 0,6-39 36 0 0,3 0 0 0 0,1 0-1 0 0,2-1 1 0 0,19 64 0 0 0,-2-34-8 0 0,56 119-1 0 0,-59-148-76 0 0,3-1 0 0 0,1-2 0 0 0,3 0 0 0 0,1-1 0 0 0,1-2 0 0 0,52 49 0 0 0,-56-63 0 0 0,1-1 0 0 0,1-1 0 0 0,2-1 0 0 0,0-2 0 0 0,0-1 0 0 0,2-1 0 0 0,0-2 0 0 0,1-1 0 0 0,53 14 0 0 0,-61-22 2 0 0,1-2-1 0 0,0 0 0 0 0,0-2 0 0 0,0-1 0 0 0,1-1 0 0 0,-1-1 0 0 0,0-1 1 0 0,0-2-1 0 0,30-8 0 0 0,-23 4 20 0 0,0-2 0 0 0,-1-2 1 0 0,-1-1-1 0 0,0-1 0 0 0,-1-2 0 0 0,46-31 0 0 0,-37 17 12 0 0,-1-1 0 0 0,51-55-1 0 0,58-83 59 0 0,-112 127-66 0 0,-3 3 1 0 0,-2-2-1 0 0,-2 0 1 0 0,-1-2 0 0 0,-3-1 0 0 0,34-83-1 0 0,-49 101 8 0 0,-1 0 0 0 0,-1-1 0 0 0,-1 0 0 0 0,-2 0 0 0 0,0-1 0 0 0,-2 0 0 0 0,-3-52-1 0 0,0 61-1 0 0,-2 0-1 0 0,0 0 0 0 0,-2 0 0 0 0,0 1 1 0 0,-1 0-1 0 0,0 0 0 0 0,-2 0 0 0 0,0 1 0 0 0,-1 0 1 0 0,0 1-1 0 0,-2 0 0 0 0,-16-21 0 0 0,4 13 53 0 0,-48-43 0 0 0,-34-13 44 0 0,90 68-108 0 0,-33-22 5 0 0,-91-47 0 0 0,-61-12-1341 0 0,147 70 194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2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82 3224 0 0,'4'-26'186'0'0,"-2"22"-161"0"0,-1 0 0 0 0,0 0 1 0 0,-1 0-1 0 0,1-7 0 0 0,0 9 356 0 0,-1 1 0 0 0,0 0 0 0 0,0 0 0 0 0,0-1 0 0 0,1 1 0 0 0,-1 0 0 0 0,1 0 1 0 0,-1 0-1 0 0,1 0 0 0 0,-1 0 0 0 0,1 0 0 0 0,1-2 0 0 0,3-8 2817 0 0,-6 17-3116 0 0,1-1 1 0 0,-1 1-1 0 0,1-1 1 0 0,0 1-1 0 0,1 6 0 0 0,0-6-11 0 0,-1 0 0 0 0,0 0-1 0 0,-1 10 1 0 0,-4 6 204 0 0,-1-1 1 0 0,-10 22-1 0 0,8-21 2 0 0,-9 36 0 0 0,12-41-340 0 0,0 1 0 0 0,-14 28 0 0 0,-1 2 139 0 0,-44 142-18 0 0,41-132-54 0 0,-12 35 42 0 0,21-43 12 0 0,-32 75 1 0 0,31-87 26 0 0,-12 41-1 0 0,1-14 168 0 0,-20 46 143 0 0,9-26-250 0 0,14-35-143 0 0,-13 41-2 0 0,34-87 0 0 0,1 1 0 0 0,-1 0 0 0 0,2-1 0 0 0,-1 1 0 0 0,0 7 0 0 0,1-7 0 0 0,-1 0 0 0 0,1-1 0 0 0,-1 1 0 0 0,-3 7 0 0 0,-1 0 2 0 0,4-9 5 0 0,-1 0 0 0 0,1 1 1 0 0,0-1-1 0 0,0 0 0 0 0,0 0 1 0 0,0 4-1 0 0,-1 5-4 0 0,1-1-1 0 0,-2 0 1 0 0,-3 13 0 0 0,3-5-4 0 0,3-16 7 0 0,-1 0 0 0 0,1 0 0 0 0,-1 1 0 0 0,1-1 0 0 0,-1 0 0 0 0,0 0 0 0 0,0 0 0 0 0,-3 4 0 0 0,-2 6 30 0 0,0 0-1 0 0,1 1 1 0 0,0-1 0 0 0,1 1-1 0 0,-4 27 1 0 0,4-19 21 0 0,-10 29 0 0 0,3 0-46 0 0,4-23-11 0 0,6-23 0 0 0,0 1 0 0 0,0-1 0 0 0,-1 0 0 0 0,0 0 0 0 0,-3 8 0 0 0,-8 25 53 0 0,3-13-15 0 0,9-20-6 0 0,-1 0 1 0 0,0 0-1 0 0,0 0 1 0 0,-1 0-1 0 0,1 0 0 0 0,-1-1 1 0 0,-4 7-1 0 0,4-8 7 0 0,1 0-1 0 0,0 0 0 0 0,1 0 1 0 0,-1 0-1 0 0,0 0 0 0 0,1 0 1 0 0,0 1-1 0 0,0-1 0 0 0,-1 6 1 0 0,-3 7 11 0 0,3-14-50 0 0,-1 1 0 0 0,0 14 53 0 0,-10 22 22 0 0,9-20 89 0 0,-1-1 1 0 0,-11 25-1 0 0,3-8-1041 0 0,3 1-3366 0 0,5-22-770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3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1 4144 0 0,'0'0'6022'0'0,"-1"2"-5730"0"0,-16 26 406 0 0,13-22-579 0 0,0 1 0 0 0,1-1 0 0 0,0 1 1 0 0,-3 6-1 0 0,-20 65 530 0 0,-7 24-244 0 0,18-57-256 0 0,4-17-56 0 0,-33 91 119 0 0,39-105-141 0 0,-1 0 0 0 0,-12 19 0 0 0,10-18 1 0 0,1-1-1 0 0,-6 17 1 0 0,2 1 38 0 0,4-15-40 0 0,-7 33 0 0 0,10-34-51 0 0,-1-2-1 0 0,0 1 1 0 0,-1 0-1 0 0,0-1 1 0 0,-14 22-1 0 0,9-16 12 0 0,-13 31 0 0 0,-6 23 6 0 0,14-36-17 0 0,-18 60 1 0 0,14-39-20 0 0,-8 17 64 0 0,25-68-64 0 0,0 1 0 0 0,-1-1 0 0 0,-6 10 0 0 0,5-12 0 0 0,1 1 0 0 0,1 0 0 0 0,-1 1 0 0 0,-3 10 0 0 0,2 0 10 0 0,-2-1 1 0 0,-12 25 0 0 0,10-24 0 0 0,1 0-1 0 0,-7 21 1 0 0,10-22-11 0 0,-13 23 0 0 0,11-25 0 0 0,1 0 0 0 0,-5 17 0 0 0,7-20-1 0 0,0-1 0 0 0,-7 13 0 0 0,6-13 5 0 0,0 1 1 0 0,-4 13-1 0 0,-34 102 188 0 0,17-47-26 0 0,10-33 7 0 0,0-3 20 0 0,14-36-163 0 0,1-5-21 0 0,0 0-1 0 0,0 0 1 0 0,0 0-1 0 0,0 0 1 0 0,-3 6 0 0 0,-2 1 63 0 0,2 0 0 0 0,-1 1 0 0 0,2-1 1 0 0,-6 21-1 0 0,-6 20 111 0 0,-4-1 4 0 0,0 1-506 0 0,4-21-3780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6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5120 0 0,'0'0'590'0'0,"0"2"-522"0"0,-2 26 43 0 0,1-21-62 0 0,0 1 0 0 0,1 0 0 0 0,0-1 1 0 0,1 1-1 0 0,1 9 0 0 0,0 1 76 0 0,1 5 50 0 0,2-4 243 0 0,-1 0 0 0 0,3 24 0 0 0,-3-12 153 0 0,-2-9-146 0 0,0 1-1 0 0,-4 30 1 0 0,1-6 112 0 0,3-8-206 0 0,-1-17-69 0 0,-3 30 1 0 0,-4 24 255 0 0,5-52-259 0 0,1 29-1 0 0,0-24-40 0 0,0-26-86 0 0,2-1 67 0 0,3 4 1345 0 0,15-39-1464 0 0,1-3-6 0 0,-18 31-53 0 0,0 0 0 0 0,0 0 1 0 0,3-11-1 0 0,6-12 22 0 0,-6 17-15 0 0,-1 0-1 0 0,7-23 0 0 0,-9 23-4 0 0,0 1 0 0 0,1-1 0 0 0,1 1 1 0 0,7-13-1 0 0,39-64 89 0 0,-27 44-74 0 0,-17 27-13 0 0,2 0-1 0 0,0 1 0 0 0,13-17 1 0 0,34-33 39 0 0,-53 60-64 0 0,-3 4-1 0 0,0 0-1 0 0,0 0 1 0 0,1 0-1 0 0,-1 0 1 0 0,1 0-1 0 0,-1 0 1 0 0,1 0-1 0 0,0 0 1 0 0,-1 0 0 0 0,1 1-1 0 0,0-1 1 0 0,-1 0-1 0 0,1 0 1 0 0,1 0-1 0 0,1-3-312 0 0,3-2 217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7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32 177 4344 0 0,'0'0'199'0'0,"1"2"-13"0"0,47 94 1819 0 0,-47-93-1886 0 0,1 0 0 0 0,0-1-1 0 0,0 1 1 0 0,0-1-1 0 0,0 1 1 0 0,4 2-1 0 0,7 10 634 0 0,-12-13-502 0 0,3-1-227 0 0,-1 0-1 0 0,0 0 0 0 0,1 0 0 0 0,-1 1 0 0 0,0 0 0 0 0,0 0 0 0 0,0 0 0 0 0,0 0 0 0 0,4 5 0 0 0,2-1 85 0 0,-8-5-96 0 0,-1-1-1 0 0,1 1 1 0 0,0-1-1 0 0,-1 0 1 0 0,1 0-1 0 0,0 1 1 0 0,-1-1-1 0 0,1 0 1 0 0,0 0 0 0 0,0 0-1 0 0,-1 0 1 0 0,1 1-1 0 0,0-1 1 0 0,0 0-1 0 0,-1-1 1 0 0,1 1-1 0 0,1 0 1 0 0,3 0 29 0 0,3 1 63 0 0,0-1 1 0 0,1 0-1 0 0,-1 0 0 0 0,1-1 1 0 0,-1 0-1 0 0,0 0 0 0 0,1-1 1 0 0,-1 0-1 0 0,0 0 1 0 0,11-6-1 0 0,38-29 620 0 0,-55 36-658 0 0,14-18 310 0 0,-13 10-285 0 0,0 0 0 0 0,0 0 1 0 0,-1 0-1 0 0,-1 0 0 0 0,1 0 0 0 0,-1-16 1 0 0,-1 10-68 0 0,-2 0 1 0 0,1 1 0 0 0,-2 0 0 0 0,0-1 0 0 0,-1 1 0 0 0,0 0-1 0 0,-11-22 1 0 0,14 34-10 0 0,0 0 0 0 0,0 1 0 0 0,0-1 0 0 0,0 1 0 0 0,-1-1-1 0 0,1 1 1 0 0,0 0 0 0 0,-1-1 0 0 0,1 1 0 0 0,-1 0 0 0 0,0 0-1 0 0,1 0 1 0 0,-4-1 0 0 0,-9-8 138 0 0,11 8-131 0 0,-1-1 0 0 0,0 1 0 0 0,1-1 0 0 0,-1 1 1 0 0,0 0-1 0 0,0 0 0 0 0,0 1 0 0 0,0-1 0 0 0,0 1 1 0 0,0 0-1 0 0,-1 0 0 0 0,1 1 0 0 0,0-1 0 0 0,-1 1 1 0 0,1 0-1 0 0,0 0 0 0 0,-1 0 0 0 0,-4 1 0 0 0,-7 2 12 0 0,-1 1-1 0 0,2 1 0 0 0,-24 9 1 0 0,11-3-9 0 0,22-8-20 0 0,-1-1 0 0 0,1 2 0 0 0,0-1 0 0 0,0 1 0 0 0,0 0 0 0 0,0 0 0 0 0,1 1 0 0 0,-1 0 0 0 0,-5 7 0 0 0,6-7 13 0 0,4-5-16 0 0,0 1 0 0 0,1-1-1 0 0,-1 1 1 0 0,0 0 0 0 0,1-1 0 0 0,-1 1 0 0 0,0 0 0 0 0,1 0-1 0 0,-1-1 1 0 0,1 1 0 0 0,-1 0 0 0 0,1 0 0 0 0,-1 0 0 0 0,1 0-1 0 0,0 0 1 0 0,-1 0 0 0 0,1-1 0 0 0,0 2 0 0 0,-1 2 10 0 0,-3 6 34 0 0,0 0 1 0 0,1 0 0 0 0,0 0 0 0 0,1 0 0 0 0,0 1 0 0 0,0-1-1 0 0,0 14 1 0 0,3-12 20 0 0,0-1-1 0 0,1 1 1 0 0,0-1-1 0 0,1 0 1 0 0,4 13 0 0 0,-4-16-17 0 0,17 41 85 0 0,-18-44-105 0 0,1 0 0 0 0,-1-1 0 0 0,1 1 0 0 0,1-1 0 0 0,-1 0 0 0 0,0 1 0 0 0,7 5 1 0 0,8 9 132 0 0,-9-13-128 0 0,0 0 0 0 0,0-1 0 0 0,0 0 0 0 0,1 0 0 0 0,10 3 0 0 0,-2-1 18 0 0,0-1-17 0 0,-15-5-25 0 0,1 0 0 0 0,-1 0-1 0 0,0 0 1 0 0,0 0 0 0 0,6 4 0 0 0,21 7-10 0 0,-23-10 0 0 0,-1 1 0 0 0,1-1 0 0 0,7 6 0 0 0,-7-4-127 0 0,0 0 1 0 0,1 0 0 0 0,0 0 0 0 0,-1-1-1 0 0,1 0 1 0 0,1 0 0 0 0,-1-1 0 0 0,0 0 0 0 0,1 0-1 0 0,-1-1 1 0 0,17 0 0 0 0,-10-1-1223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7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0 3224 0 0,'0'0'2777'0'0,"-1"2"-1976"0"0,-5 14-22 0 0,-5 24 0 0 0,-3 10 86 0 0,-3 7 364 0 0,7-19-147 0 0,-12 32 328 0 0,20-64-1270 0 0,0 0-1 0 0,0 0 1 0 0,1 1-1 0 0,0-1 0 0 0,0 1 1 0 0,0 11-1 0 0,1-18-110 0 0,0 0 1 0 0,0 1-1 0 0,0-1 0 0 0,0 0 0 0 0,0 1 0 0 0,0-1 0 0 0,0 0 1 0 0,0 1-1 0 0,0-1 0 0 0,0 0 0 0 0,0 0 0 0 0,0 1 0 0 0,0-1 1 0 0,0 0-1 0 0,0 1 0 0 0,0-1 0 0 0,0 0 0 0 0,0 1 0 0 0,-1-1 1 0 0,1 0-1 0 0,0 0 0 0 0,0 1 0 0 0,0-1 0 0 0,-1 0 0 0 0,1 0 1 0 0,0 0-1 0 0,0 1 0 0 0,0-1 0 0 0,-1 0 0 0 0,1 0 0 0 0,-1 0-13 0 0,1-1 0 0 0,0 1-1 0 0,0 0 1 0 0,0-1-1 0 0,0 1 1 0 0,0-1-1 0 0,0 1 1 0 0,0-1-1 0 0,0 1 1 0 0,0-1 0 0 0,0 1-1 0 0,1-1 1 0 0,-1 1-1 0 0,0 0 1 0 0,0-1-1 0 0,0 1 1 0 0,0-1 0 0 0,1 1-1 0 0,-1-1 1 0 0,0 1-1 0 0,1 0 1 0 0,-1-1-1 0 0,0 1 1 0 0,1-1 0 0 0,0-1-7 0 0,0 1 0 0 0,0-1 0 0 0,-1 0 0 0 0,1 0 0 0 0,0 0 1 0 0,-1 0-1 0 0,0 0 0 0 0,1 0 0 0 0,-1 0 0 0 0,0 0 1 0 0,0-4-1 0 0,0 4-1 0 0,0-1 0 0 0,0 1 0 0 0,0-1 1 0 0,0 1-1 0 0,1-1 0 0 0,-1 1 0 0 0,1 0 0 0 0,1-5 1 0 0,0 4-3 0 0,0-1 1 0 0,0 0 0 0 0,0 0 0 0 0,-1 0 0 0 0,1 0 0 0 0,-1 0 0 0 0,0-6-1 0 0,1 0 4 0 0,-1 0-10 0 0,-1 9 0 0 0,0 0 0 0 0,0-1 0 0 0,1 1 0 0 0,-1-1 0 0 0,0 1 0 0 0,1 0 0 0 0,-1-1 0 0 0,1 1 0 0 0,-1 0 0 0 0,1-1 0 0 0,1-1 0 0 0,-1 1-1 0 0,0-1 1 0 0,1 0-1 0 0,-1 0 1 0 0,0 0-1 0 0,0 0 1 0 0,-1 0-1 0 0,1 0 1 0 0,0-3 0 0 0,-1 4 1 0 0,1-1 1 0 0,-1 0 0 0 0,1 1-1 0 0,-1-1 1 0 0,1 1 0 0 0,0-1-1 0 0,0 1 1 0 0,0-1 0 0 0,0 1-1 0 0,1 0 1 0 0,2-4 0 0 0,18-26 264 0 0,-20 27-290 0 0,1-1-1 0 0,0 1 1 0 0,1 1 0 0 0,-1-1 0 0 0,1 0-1 0 0,0 1 1 0 0,0 0 0 0 0,9-7 0 0 0,-9 9 8 0 0,-1 0 0 0 0,0 0 0 0 0,0-1 0 0 0,0 1 0 0 0,0 0 0 0 0,0-1 0 0 0,2-3 0 0 0,-2 4-102 0 0,18 2-858 0 0,-9 0-3022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8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 2760 0 0,'0'0'1331'0'0,"-6"5"1106"0"0,-8 9-1523 0 0,1 1 1 0 0,1 1-1 0 0,1 0 1 0 0,0 0 0 0 0,-10 22-1 0 0,14-26-665 0 0,-4 10 317 0 0,1 1 1 0 0,-9 30-1 0 0,1-6 131 0 0,16-33-494 0 0,2-11-168 0 0,0 0 1 0 0,0 0-1 0 0,0 0 1 0 0,0-1 0 0 0,-1 1-1 0 0,-1 6 1 0 0,1 2 28 0 0,1-9 73 0 0,37-73 70 0 0,-11 34 90 0 0,-19 26-358 0 0,0 0 0 0 0,1 0 0 0 0,0 1 0 0 0,19-17 0 0 0,-4 2 269 0 0,-19 21-179 0 0,1 0 0 0 0,0 0 0 0 0,11-7 0 0 0,-3 2-163 0 0,-8 6 106 0 0,0 0 0 0 0,1 1-1 0 0,-1-1 1 0 0,0 1 0 0 0,1 1-1 0 0,0-1 1 0 0,-1 1 0 0 0,9-1-1 0 0,14-4 30 0 0,-17 2-1 0 0,6-1 0 0 0,-11 6 0 0 0,0-1 0 0 0,0 1 0 0 0,11 2 0 0 0,-4-1 0 0 0,-12-2 0 0 0,0 1 0 0 0,0-1 0 0 0,0 0 0 0 0,0 0 0 0 0,0 0 0 0 0,0 1 0 0 0,0-1 0 0 0,0 0 0 0 0,0 1 0 0 0,0-1 0 0 0,0 1 0 0 0,-1-1 0 0 0,3 2 0 0 0,13 9 0 0 0,5 3 0 0 0,-13-4 0 0 0,-6-6 0 0 0,0 0 0 0 0,0 0 0 0 0,-1 0 0 0 0,0 1 0 0 0,0-1 0 0 0,0 0 0 0 0,0 1 0 0 0,-1-1 0 0 0,1 1 0 0 0,-1-1 0 0 0,0 1 0 0 0,-1-1 0 0 0,1 1 0 0 0,-1-1 0 0 0,-1 6 0 0 0,-1-1-1 0 0,1 1 1 0 0,-2 16 0 0 0,-3 13 11 0 0,0-10 42 0 0,-3 8 28 0 0,7-27-46 0 0,0 1 0 0 0,-2 15 0 0 0,-4 18 116 0 0,6-32-137 0 0,0-1 1 0 0,1 1 0 0 0,1 0 0 0 0,0 16 0 0 0,3-14 39 0 0,6-4-24 0 0,-7-9-87 0 0,0-1-1 0 0,0 1 0 0 0,0-1 1 0 0,0 1-1 0 0,0-1 1 0 0,0 1-1 0 0,0-1 0 0 0,0 0 1 0 0,0 0-1 0 0,0 1 0 0 0,0-1 1 0 0,0 0-1 0 0,0 0 1 0 0,1 0-1 0 0,-1 0 0 0 0,0 0 1 0 0,0 0-1 0 0,0-1 1 0 0,0 1-1 0 0,0 0 0 0 0,0 0 1 0 0,0-1-1 0 0,0 1 1 0 0,0-1-1 0 0,0 1 0 0 0,0-1 1 0 0,0 1-1 0 0,2-2 1 0 0,8-12-1471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29 100 6336 0 0,'0'0'738'0'0,"1"1"-368"0"0,2 4-93 0 0,0 0 0 0 0,0 0 0 0 0,-1 0 0 0 0,0 0 1 0 0,0 1-1 0 0,0-1 0 0 0,-1 1 0 0 0,2 6 0 0 0,-2-8-191 0 0,-1-1 0 0 0,1 0 0 0 0,0 1 0 0 0,1-1 0 0 0,-1 0 0 0 0,1 0 0 0 0,-1 0 0 0 0,1 0 0 0 0,3 5 0 0 0,0-2 188 0 0,32 52 724 0 0,-36-57-976 0 0,1 0-1 0 0,-1 1 0 0 0,1-1 1 0 0,-1 0-1 0 0,1 0 0 0 0,0 0 1 0 0,0 0-1 0 0,3 2 0 0 0,-1-1 2 0 0,-1-1-3 0 0,-1 1 0 0 0,1-1 0 0 0,-1 0-1 0 0,1 1 1 0 0,0-1 0 0 0,-1-1 0 0 0,1 1 0 0 0,0 0 0 0 0,0-1 0 0 0,-1 1-1 0 0,1-1 1 0 0,0 0 0 0 0,5 0 0 0 0,-5 0 1 0 0,-1 0 43 0 0,0-1 10 0 0,4 0-14 0 0,-4 0-18 0 0,1 0 1 0 0,0 1-1 0 0,-1-1 0 0 0,1 0 1 0 0,-1 0-1 0 0,1-1 0 0 0,-1 1 1 0 0,0 0-1 0 0,0-1 0 0 0,3-1 1 0 0,-2 2-27 0 0,1-2-13 0 0,5-11 38 0 0,-2-1 182 0 0,-4 12-164 0 0,-1-1 1 0 0,0-1 0 0 0,0 1 0 0 0,0 0 0 0 0,0 0 0 0 0,-1-1 0 0 0,0 1-1 0 0,0-1 1 0 0,0 1 0 0 0,0-6 0 0 0,0 6-24 0 0,-1-1-1 0 0,1 1 1 0 0,0-1 0 0 0,0 1 0 0 0,4-9 0 0 0,-3 10-11 0 0,-1 0 0 0 0,0-1 0 0 0,0 1 0 0 0,0-1 0 0 0,0 1 0 0 0,0-1 0 0 0,-1 1 0 0 0,0-1 0 0 0,1 1 0 0 0,-2-8 1 0 0,-1-8 48 0 0,2 17-73 0 0,0-1-1 0 0,0 0 1 0 0,-1 1-1 0 0,1-1 1 0 0,-1 0-1 0 0,0 1 1 0 0,1-1-1 0 0,-1 1 1 0 0,0-1-1 0 0,-3-3 1 0 0,-2-11 25 0 0,5 15-20 0 0,1 1 1 0 0,0-1-1 0 0,-1 1 0 0 0,1 0 1 0 0,-1-1-1 0 0,0 1 1 0 0,1-1-1 0 0,-1 1 0 0 0,0 0 1 0 0,0 0-1 0 0,0-1 0 0 0,0 1 1 0 0,0 0-1 0 0,0 0 0 0 0,0 0 1 0 0,0 0-1 0 0,0 0 0 0 0,0 0 1 0 0,-1 0-1 0 0,-1 0 1 0 0,-11-5 19 0 0,10 7-11 0 0,1-1-3 0 0,-1 1-8 0 0,1-1 1 0 0,-1 1-1 0 0,1 0 0 0 0,0 0 1 0 0,-1 0-1 0 0,1 0 1 0 0,0 0-1 0 0,0 1 0 0 0,0 0 1 0 0,0-1-1 0 0,-4 4 0 0 0,-29 25 20 0 0,35-29-25 0 0,-10 9 0 0 0,2 0 0 0 0,-1 1 0 0 0,1 1 1 0 0,1 0-1 0 0,0 0 0 0 0,-12 25 1 0 0,-26 84 172 0 0,44-114-147 0 0,-2 8 47 0 0,1 1 0 0 0,1 0 0 0 0,0 0 0 0 0,1 0 0 0 0,1 0 0 0 0,0 0 0 0 0,3 17 0 0 0,-2-28-63 0 0,0 0 1 0 0,0 0-1 0 0,0 0 1 0 0,1 0-1 0 0,-1-1 1 0 0,1 1 0 0 0,0 0-1 0 0,1-1 1 0 0,-1 1-1 0 0,1-1 1 0 0,0 0-1 0 0,0 0 1 0 0,0 0 0 0 0,1 0-1 0 0,-1 0 1 0 0,1-1-1 0 0,0 1 1 0 0,0-1-1 0 0,0 0 1 0 0,1 0 0 0 0,-1-1-1 0 0,1 1 1 0 0,-1-1-1 0 0,1 0 1 0 0,0-1-1 0 0,0 1 1 0 0,-1-1 0 0 0,1 1-1 0 0,1-2 1 0 0,-1 1-1 0 0,0 0 1 0 0,8-1 0 0 0,13-3-168 0 0,0-1 1 0 0,-1-2 0 0 0,1 0 0 0 0,-1-2 0 0 0,0 0 0 0 0,-1-2-1 0 0,38-21 1 0 0,-42 17-573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9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0 10224 0 0,'0'0'1018'0'0,"-2"2"-860"0"0,-2 2 13 0 0,1 0 1 0 0,0 1 0 0 0,0-1 0 0 0,0 1 0 0 0,0-1-1 0 0,1 1 1 0 0,0 0 0 0 0,0 0 0 0 0,-3 9-1 0 0,1 6-233 0 0,-4 27-1 0 0,6-27 204 0 0,-6 21 0 0 0,-35 143 822 0 0,34-96-460 0 0,3-33-294 0 0,6-47-199 0 0,0 0 1 0 0,1-1 0 0 0,-1 1-1 0 0,1-1 1 0 0,3 10 0 0 0,2 17 84 0 0,2-6 17 0 0,-2-10-39 0 0,-5-9-128 0 0,-1-8-287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49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8288 0 0,'0'0'2940'0'0,"3"0"-2659"0"0,10-1-186 0 0,-1 1 0 0 0,1-2 0 0 0,0 0 0 0 0,0 0 1 0 0,23-9-1 0 0,20-4-481 0 0,-38 10 156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0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8088 0 0,'0'0'1005'0'0,"1"1"-886"0"0,6 3 122 0 0,-5-3 51 0 0,0-1 11 0 0,12 5 15 0 0,-2-1-160 0 0,0 0 1 0 0,0 1-1 0 0,18 9 1 0 0,-22-8 14 0 0,3 3-138 0 0,-5 0-35 0 0,-6-8 0 0 0,1 2-14 0 0,-1-1 1 0 0,1 1 0 0 0,0 0 0 0 0,0-1 0 0 0,0 1 0 0 0,1-1-1 0 0,1 4 1 0 0,-2-4 19 0 0,-1-1 0 0 0,1 1 0 0 0,0 0 0 0 0,-1-1 0 0 0,0 1 0 0 0,1 0 0 0 0,-1 0 0 0 0,0-1 0 0 0,0 1 0 0 0,0 0 0 0 0,0 0 0 0 0,0 0 0 0 0,0-1 0 0 0,-1 4 0 0 0,-9 29 344 0 0,7-27-288 0 0,1 0 18 0 0,-2 0 1 0 0,1 0-1 0 0,-6 8 1 0 0,5-9-26 0 0,0 1 0 0 0,1 0-1 0 0,-4 8 1 0 0,-2 8 121 0 0,-22 39 1 0 0,6-11 205 0 0,12-25-147 0 0,4-7-161 0 0,-12 35 1 0 0,11-33-75 0 0,8-19 0 0 0,1 1 0 0 0,0-1 0 0 0,0 0 0 0 0,0 0 0 0 0,0 0 0 0 0,0 1 0 0 0,0-1 0 0 0,1 0 0 0 0,-1 1 0 0 0,1-1 0 0 0,0 1 0 0 0,0 1 0 0 0,-1-1 92 0 0,1 0 0 0 0,0-1 0 0 0,0 1 0 0 0,1 0 0 0 0,-1-1 0 0 0,0 1 0 0 0,1-1 0 0 0,0 1 0 0 0,0 0 0 0 0,-1-1 0 0 0,2 0 0 0 0,-1 1 0 0 0,0-1 0 0 0,0 0 1 0 0,1 1-1 0 0,-1-1 0 0 0,1 0 0 0 0,0 0 0 0 0,-1 0 0 0 0,4 2 0 0 0,-3-2-114 0 0,0 0-1 0 0,1 0 1 0 0,-1-1 0 0 0,1 1-1 0 0,-1-1 1 0 0,1 1 0 0 0,0-1 0 0 0,0 0-1 0 0,-1 0 1 0 0,1 0 0 0 0,0 0-1 0 0,0-1 1 0 0,0 1 0 0 0,0-1-1 0 0,0 0 1 0 0,0 0 0 0 0,0 0 0 0 0,0 0-1 0 0,0 0 1 0 0,0 0 0 0 0,0-1-1 0 0,0 0 1 0 0,0 0 0 0 0,4-1 0 0 0,15-2 22 0 0,-17 3 0 0 0,0 1 0 0 0,0-1 0 0 0,-1 0 0 0 0,7-3 0 0 0,27-7-47 0 0,-30 10-12 0 0,0-1-1 0 0,0 0 1 0 0,0-1-1 0 0,10-4 1 0 0,-4-1-35 0 0,-8 6-246 0 0,1-2-1 0 0,-1 1 0 0 0,0-1 1 0 0,0 0-1 0 0,5-5 0 0 0,0-1-377 0 0</inkml:trace>
  <inkml:trace contextRef="#ctx0" brushRef="#br0" timeOffset="1">20 357 10136 0 0,'-3'8'224'0'0,"-3"-8"40"0"0,0 6 16 0 0,2-3 8 0 0,4 3-288 0 0,16-2-80 0 0,-1-4-72 0 0,7-4-8 0 0,-6 4-8 0 0,5 0-144 0 0,-1-6-24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22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978 52 10536 0 0,'-22'-3'226'0'0,"-53"-7"673"0"0,-11-3-882 0 0,36 7 17 0 0,-190-13 778 0 0,217 19-568 0 0,0 0 1 0 0,0 1-1 0 0,0 1 1 0 0,1 1-1 0 0,-1 2 1 0 0,1 0-1 0 0,0 1 1 0 0,-37 15-1 0 0,45-14-117 0 0,0 0-1 0 0,0 2 1 0 0,1-1-1 0 0,0 1 1 0 0,0 1-1 0 0,1 0 1 0 0,0 1-1 0 0,1 1 1 0 0,0-1-1 0 0,1 2 1 0 0,0-1-1 0 0,1 1 1 0 0,-10 20-1 0 0,5-4-36 0 0,1 2 0 0 0,2-1 0 0 0,1 1 0 0 0,1 1 0 0 0,-7 47 0 0 0,8-10-18 0 0,0 108 0 0 0,9-131-10 0 0,3 1-1 0 0,16 79 0 0 0,36 87 217 0 0,-36-148-183 0 0,3-2 0 0 0,3 0 0 0 0,2-2 0 0 0,43 68 0 0 0,-47-91-84 0 0,2-1-1 0 0,1-1 1 0 0,2-2 0 0 0,1 0-1 0 0,2-3 1 0 0,1 0-1 0 0,45 31 1 0 0,-40-36-24 0 0,1-1 0 0 0,1-2 0 0 0,71 29 1 0 0,-89-43 16 0 0,0-2 0 0 0,1-1 0 0 0,-1-1 0 0 0,1-1 1 0 0,0 0-1 0 0,0-2 0 0 0,1-1 0 0 0,-1-1 0 0 0,26-3 0 0 0,-24 0-10 0 0,-1-2 0 0 0,0 0 0 0 0,-1-2-1 0 0,1-1 1 0 0,-1 0 0 0 0,-1-2-1 0 0,0-1 1 0 0,0 0 0 0 0,-1-2 0 0 0,24-18-1 0 0,-16 7 10 0 0,-1 0-1 0 0,-2-2 0 0 0,0-1 0 0 0,-2-1 1 0 0,-1-1-1 0 0,21-37 0 0 0,-6 6 9 0 0,-2-2 0 0 0,-4-1 0 0 0,-2-2 1 0 0,-3-1-1 0 0,30-116 0 0 0,-43 125 43 0 0,-4-1 0 0 0,-1-1 0 0 0,0-84 0 0 0,-9 113-13 0 0,-2 0 1 0 0,-1-1-1 0 0,-1 1 0 0 0,-1 1 1 0 0,-2-1-1 0 0,-1 1 0 0 0,-1 0 0 0 0,-21-44 1 0 0,16 46 5 0 0,0 1 1 0 0,-2 0-1 0 0,-1 1 1 0 0,-1 0-1 0 0,-1 2 1 0 0,-1 0-1 0 0,-40-35 1 0 0,15 24 23 0 0,-2 1 0 0 0,-1 2 0 0 0,-73-35 0 0 0,97 56-201 0 0,-1 0 0 0 0,0 1 0 0 0,0 2 1 0 0,-34-6-1 0 0,-11 5-4976 0 0,26 7-780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1 6448 0 0,'-1'1'141'0'0,"-6"11"-10"0"0,6-8-86 0 0,-1-1-1 0 0,0 1 1 0 0,0-1-1 0 0,-1 1 0 0 0,1-1 1 0 0,-1 0-1 0 0,1 0 0 0 0,-5 3 1 0 0,0 0 83 0 0,1 0 1 0 0,-1 0-1 0 0,1 0 1 0 0,1 1-1 0 0,-1 0 1 0 0,1 0-1 0 0,-8 15 1 0 0,1 3 720 0 0,-11 31 0 0 0,7-15-393 0 0,7-17 256 0 0,2 0 0 0 0,-8 44-1 0 0,13-56-476 0 0,-1 7 106 0 0,1 0 0 0 0,1 0 0 0 0,1 0 0 0 0,2 28 0 0 0,-1-44-281 0 0,0 0 1 0 0,-1 0-1 0 0,1 0 1 0 0,1 0-1 0 0,-1 0 1 0 0,0 0-1 0 0,3 3 1 0 0,5 14 307 0 0,-8-18-374 0 0,-1-1 0 0 0,1 1 0 0 0,-1-1 0 0 0,1 0 1 0 0,0 1-1 0 0,0-1 0 0 0,0 0 0 0 0,-1 1 0 0 0,1-1 0 0 0,0 0 0 0 0,1 0 0 0 0,-1 0 1 0 0,0 0-1 0 0,0 0 0 0 0,0 0 0 0 0,1 0 0 0 0,-1 0 0 0 0,0-1 0 0 0,2 2 1 0 0,9-1-58 0 0,-5-1 74 0 0,-1-1 1 0 0,1 0-1 0 0,-1 0 1 0 0,1-1-1 0 0,-1 0 1 0 0,0 0-1 0 0,1 0 1 0 0,-1-1-1 0 0,-1 0 1 0 0,1 0-1 0 0,0 0 1 0 0,9-8-1 0 0,-8 4 43 0 0,1 1-1 0 0,-1-1 1 0 0,0 0-1 0 0,0-1 1 0 0,-1 1-1 0 0,0-1 1 0 0,-1-1-1 0 0,5-9 1 0 0,10-16 36 0 0,-14 25-165 0 0,-1 0 1 0 0,0-1-1 0 0,0 0 0 0 0,-1 0 0 0 0,5-14 0 0 0,-4 4-22 0 0,15-34 0 0 0,-4 12-2096 0 0,-15 39 1315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0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5528 0 0,'1'6'84'0'0,"0"1"1"0"0,-1-1-1 0 0,1 1 1 0 0,-1 0-1 0 0,-1-1 1 0 0,1 1-1 0 0,-1 0 1 0 0,0-1-1 0 0,-1 1 0 0 0,-3 9 1 0 0,-3 24 1406 0 0,5-18-612 0 0,-1 1 0 0 0,-1-1 0 0 0,-10 30 0 0 0,12-43-621 0 0,0 1 1 0 0,1 0-1 0 0,1 0 0 0 0,-1 0 1 0 0,1 19-1 0 0,1-28 248 0 0,0 2-258 0 0,0 10 1197 0 0,0-16-1546 0 0,6-61 90 0 0,-5 57 27 0 0,0-1 0 0 0,0 1 0 0 0,1-1 1 0 0,-1 1-1 0 0,2 0 0 0 0,-1 0 0 0 0,1 0 0 0 0,0 0 1 0 0,0 0-1 0 0,1 1 0 0 0,0-1 0 0 0,0 1 0 0 0,6-6 1 0 0,-3 3-17 0 0,0 0 0 0 0,9-17 0 0 0,-11 19 0 0 0,-1-1 0 0 0,1 1 0 0 0,1 0 0 0 0,-1 0 0 0 0,1 0 0 0 0,8-6 0 0 0,-4 6-91 0 0,0 0 1 0 0,17-8 0 0 0,-9 5 18 0 0,-14 7 70 0 0,0 1 1 0 0,0 0-1 0 0,0 0 1 0 0,0 0-1 0 0,1 1 0 0 0,-1-1 1 0 0,1 1-1 0 0,-1 0 1 0 0,1 1-1 0 0,4-1 1 0 0,-7 1 4 0 0,-1 0 1 0 0,1 0 0 0 0,0 0 0 0 0,0 0 0 0 0,-1 0-1 0 0,1 1 1 0 0,0-1 0 0 0,-1 1 0 0 0,1-1 0 0 0,-1 1 0 0 0,1-1-1 0 0,-1 1 1 0 0,1 0 0 0 0,-1 0 0 0 0,1 0 0 0 0,-1 0 0 0 0,0 0-1 0 0,1 0 1 0 0,-1 0 0 0 0,0 1 0 0 0,0-1 0 0 0,0 0-1 0 0,2 3 1 0 0,-2 0 18 0 0,1 0-1 0 0,-1-1 0 0 0,0 1 1 0 0,1 0-1 0 0,-2 0 0 0 0,2 6 1 0 0,-1-6-6 0 0,0 3 31 0 0,0 0-65 0 0,0-1 1 0 0,0 0-1 0 0,0 0 0 0 0,-1 1 1 0 0,0-1-1 0 0,-1 0 0 0 0,1 1 1 0 0,-3 11-1 0 0,-11 35-2 0 0,-10 35-28 0 0,18-68-125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1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496 337 5528 0 0,'0'0'4490'0'0,"2"-3"-4304"0"0,16-22 141 0 0,25-36 816 0 0,-13-1-1144 0 0,-11 20 10 0 0,-13 28 97 0 0,0 0 1 0 0,0-1-1 0 0,-1 0 0 0 0,3-18 0 0 0,-8 31-77 0 0,0 0 0 0 0,0-1 0 0 0,0 1 1 0 0,-1 0-1 0 0,1 0 0 0 0,0 0 0 0 0,-1 0 0 0 0,1 0 1 0 0,-1 0-1 0 0,0 0 0 0 0,1 0 0 0 0,-1 1 0 0 0,0-1 0 0 0,0 0 1 0 0,0 0-1 0 0,-1 1 0 0 0,1-1 0 0 0,0 0 0 0 0,-1 1 0 0 0,1-1 1 0 0,-1 1-1 0 0,1 0 0 0 0,-1-1 0 0 0,0 1 0 0 0,1 0 0 0 0,-1 0 1 0 0,0 0-1 0 0,0 0 0 0 0,0 1 0 0 0,0-1 0 0 0,0 0 1 0 0,0 1-1 0 0,0-1 0 0 0,0 1 0 0 0,0 0 0 0 0,0 0 0 0 0,0-1 1 0 0,0 1-1 0 0,0 1 0 0 0,0-1 0 0 0,-4 1 0 0 0,-1 2 67 0 0,1 0-1 0 0,-1 1 0 0 0,1 0 0 0 0,0 0 1 0 0,0 0-1 0 0,-10 10 0 0 0,3-2-46 0 0,4-4-33 0 0,1 1 0 0 0,0 0 0 0 0,0 1 0 0 0,1-1 0 0 0,0 2 0 0 0,-5 10 0 0 0,-16 23-18 0 0,19-31 2 0 0,0 2 0 0 0,1-1 0 0 0,1 1 0 0 0,-11 31 0 0 0,9-22 0 0 0,7-19 0 0 0,-1 0 0 0 0,1 0 0 0 0,1 1 0 0 0,-1-1 0 0 0,1 0 0 0 0,0 1 0 0 0,0-1 0 0 0,1 1 0 0 0,-1 0 0 0 0,1-1 0 0 0,1 7 0 0 0,3-1 13 0 0,-3-10-2 0 0,0 0 0 0 0,0 0 0 0 0,0 1 0 0 0,0-1 0 0 0,0 0 0 0 0,0 0 0 0 0,0 0 0 0 0,0-1 0 0 0,1 1-1 0 0,-1 0 1 0 0,0 0 0 0 0,1-1 0 0 0,-1 1 0 0 0,1 0 0 0 0,-1-1 0 0 0,1 0 0 0 0,-1 1 0 0 0,1-1 0 0 0,-1 0 0 0 0,1 0 0 0 0,-1 0 0 0 0,1 0 0 0 0,-1 0 0 0 0,1 0 0 0 0,-1 0 0 0 0,3-1 0 0 0,-1 1 21 0 0,1-1 0 0 0,-1 0 0 0 0,0 1 1 0 0,0-2-1 0 0,1 1 0 0 0,-1 0 0 0 0,0 0 1 0 0,0-1-1 0 0,0 0 0 0 0,0 1 0 0 0,4-5 1 0 0,17-16 212 0 0,-16 16-206 0 0,-1-1-1 0 0,0 0 1 0 0,11-13 0 0 0,-17 18-52 0 0,14-18 213 0 0,-15 19-200 0 0,1 0-1 0 0,0 0 1 0 0,0 1 0 0 0,-1-1-1 0 0,1 0 1 0 0,0 0 0 0 0,0 1-1 0 0,0-1 1 0 0,0 1-1 0 0,0-1 1 0 0,0 0 0 0 0,0 1-1 0 0,0 0 1 0 0,0-1 0 0 0,0 1-1 0 0,1-1 1 0 0,-2 2 13 0 0,-1 0-1 0 0,1 1 1 0 0,-1-1 0 0 0,1 0-1 0 0,0 0 1 0 0,-1 0 0 0 0,1 0 0 0 0,0 0-1 0 0,0 0 1 0 0,-1 2 0 0 0,2 5 50 0 0,-1-6-53 0 0,0-1 1 0 0,0 1 0 0 0,0-1-1 0 0,0 1 1 0 0,0-1 0 0 0,0 1-1 0 0,0-1 1 0 0,-1 1 0 0 0,1-1-1 0 0,0 1 1 0 0,-2 1 0 0 0,-3 11-108 0 0,1 1 1 0 0,0 0-1 0 0,-3 23 1 0 0,-4 18 58 0 0,-1-8 38 0 0,-19 57 0 0 0,29-100-1 0 0,-7 19 94 0 0,-15 26 1 0 0,21-44-35 0 0,0-1 0 0 0,-1 1 0 0 0,0 0 0 0 0,0-1 0 0 0,-1 0 0 0 0,0 0 0 0 0,0 0 0 0 0,0-1 0 0 0,-7 6 0 0 0,4-4 70 0 0,-1-1 0 0 0,0 1 0 0 0,-1-1 0 0 0,1-1 1 0 0,-1 0-1 0 0,0 0 0 0 0,0-1 0 0 0,0 0 0 0 0,0-1 1 0 0,-1 0-1 0 0,-12 1 0 0 0,8-3-69 0 0,-1-1 1 0 0,1 0-1 0 0,-1 0 0 0 0,1-2 0 0 0,-1 0 1 0 0,1-1-1 0 0,0 0 0 0 0,0-2 1 0 0,-21-10-1 0 0,3-2-1363 0 0,1-2-4819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0 1840 0 0,'0'2'83'0'0,"-2"7"-55"0"0,1 0 0 0 0,-2 0 0 0 0,1 0 0 0 0,-1 0 0 0 0,-8 17 1 0 0,8-19 82 0 0,-10 24 2331 0 0,-9 33-1 0 0,-30 90 96 0 0,15-48-1555 0 0,14-48-698 0 0,15-38-198 0 0,0 0 0 0 0,-7 29 1 0 0,-2 15 26 0 0,9-8-70 0 0,8-54-145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3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0 1376 0 0,'-9'28'112'0'0,"6"-19"-69"0"0,0 1 0 0 0,-3 14 0 0 0,-11 60 2431 0 0,1-10-647 0 0,0 2-337 0 0,8-45-663 0 0,-4 36-1 0 0,12-63-778 0 0,-13 178 1236 0 0,13-174-1267 0 0,0 0 1 0 0,-1 0-1 0 0,-1 1 0 0 0,-3 14 1 0 0,4-15-333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3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2760 0 0,'0'0'1176'0'0,"6"0"992"0"0,3-6-1064 0 0,7 2-808 0 0,0-2-160 0 0,-4 6-32 0 0,3-4-8 0 0,7 4-96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4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294 229 3224 0 0,'1'-3'143'0'0,"0"1"-135"0"0,0 0 0 0 0,0-1 0 0 0,0 1 0 0 0,0-1 0 0 0,0 1 0 0 0,-1-1 0 0 0,1 1 0 0 0,-1-1 0 0 0,0 1 0 0 0,0-1 0 0 0,0 0 0 0 0,0 1 0 0 0,-1-1 0 0 0,1 1 1 0 0,0-1-1 0 0,-1 0 0 0 0,0 1 0 0 0,0 0 0 0 0,0-1 0 0 0,-1-2 0 0 0,0 1 118 0 0,1-1 0 0 0,0 1-1 0 0,0 0 1 0 0,0 0 0 0 0,0-8 0 0 0,1 8 35 0 0,-1 1-1 0 0,1-1 1 0 0,-1 0 0 0 0,0 0-1 0 0,0 0 1 0 0,0 0 0 0 0,0 1-1 0 0,-4-8 1 0 0,-3-1 389 0 0,1 1-235 0 0,0 0 0 0 0,0 1 0 0 0,-17-17-1 0 0,5 9 60 0 0,18 17-353 0 0,0 0 1 0 0,-1 1-1 0 0,1-1 0 0 0,0 0 1 0 0,0 0-1 0 0,-1 1 1 0 0,1-1-1 0 0,0 1 0 0 0,-1-1 1 0 0,1 1-1 0 0,-1 0 1 0 0,1 0-1 0 0,-1-1 1 0 0,1 1-1 0 0,0 0 0 0 0,-1 0 1 0 0,-2 1-1 0 0,3-1-1 0 0,-3 0-4 0 0,0 0 0 0 0,0 1 1 0 0,0-1-1 0 0,0 1 0 0 0,1 0 0 0 0,-1 0 0 0 0,0 0 0 0 0,1 1 1 0 0,-1-1-1 0 0,1 1 0 0 0,-1 0 0 0 0,1 0 0 0 0,0 0 0 0 0,0 1 0 0 0,0-1 1 0 0,0 1-1 0 0,0 0 0 0 0,-3 3 0 0 0,-3 6 15 0 0,0 1 0 0 0,1-1 0 0 0,-9 21 0 0 0,1-3 22 0 0,10-19-6 0 0,1 0 1 0 0,1 1-1 0 0,0 0 0 0 0,0 0 0 0 0,1 0 1 0 0,-1 13-1 0 0,-8 27 295 0 0,10-45-275 0 0,1 1 0 0 0,0-1-1 0 0,0 1 1 0 0,0-1 0 0 0,1 1-1 0 0,0 0 1 0 0,1-1 0 0 0,-1 1-1 0 0,2-1 1 0 0,-1 1 0 0 0,1-1-1 0 0,0 1 1 0 0,0-1 0 0 0,1 0-1 0 0,7 13 1 0 0,-7-16-45 0 0,1 1 0 0 0,-1-1 0 0 0,1 0 0 0 0,1 0 0 0 0,8 6 0 0 0,7 7 105 0 0,-17-14-104 0 0,1-1 0 0 0,0 1 0 0 0,0-1 1 0 0,0 0-1 0 0,0 0 0 0 0,5 2 0 0 0,0 0 69 0 0,-4-4-18 0 0,18-5 87 0 0,-19 5-119 0 0,0 0-1 0 0,0-1 1 0 0,0 0-1 0 0,0 0 1 0 0,-1 0 0 0 0,1-1-1 0 0,0 1 1 0 0,0-1-1 0 0,4-3 1 0 0,0-2-14 0 0,0-1 0 0 0,-1 1 1 0 0,1-2-1 0 0,-2 1 0 0 0,1-1 0 0 0,9-17 1 0 0,3-4 4 0 0,-10 16-31 0 0,-2 0 1 0 0,1 0 0 0 0,5-18-1 0 0,-2-16 62 0 0,-10 27-14 0 0,-1 15-49 0 0,0 0 0 0 0,1 0 0 0 0,1-11 0 0 0,-1 13 3 0 0,0-1-14 0 0,-7-13 76 0 0,6 17-62 0 0,0 1-4 0 0,0 0 0 0 0,0 0 0 0 0,0-1 0 0 0,0 1 0 0 0,0 0 0 0 0,0 0 0 0 0,0 0 0 0 0,0 0 0 0 0,0-1 0 0 0,0 1 0 0 0,-1 0 0 0 0,1 0 0 0 0,0 0 0 0 0,0 0 0 0 0,0 0 0 0 0,0 0 0 0 0,0-1 0 0 0,0 1 0 0 0,0 0 0 0 0,-1 0 0 0 0,1 0 0 0 0,0 0 0 0 0,0 0 0 0 0,0 0 0 0 0,0 0 0 0 0,0 0 0 0 0,0 0 0 0 0,-1-1 0 0 0,1 1 0 0 0,0 0 0 0 0,0 0 0 0 0,0 0 0 0 0,0 0 0 0 0,-1 0 0 0 0,1 0 0 0 0,0 0 0 0 0,0 0 0 0 0,0 0 0 0 0,0 0 0 0 0,-1 0 0 0 0,1 0 0 0 0,-2 2 0 0 0,-1 0 0 0 0,1 0 0 0 0,0 0 0 0 0,0 1 0 0 0,0-1 0 0 0,0 0 0 0 0,0 1 0 0 0,1-1 0 0 0,-1 1 0 0 0,-1 3 0 0 0,-11 16 0 0 0,9-15-1 0 0,1 0 1 0 0,0 1 0 0 0,0 0 0 0 0,1-1-1 0 0,0 1 1 0 0,0 1 0 0 0,-3 14 0 0 0,0-1-13 0 0,0-2-29 0 0,-15 58 28 0 0,19-67 78 0 0,1-1 0 0 0,0 1-1 0 0,0 0 1 0 0,1-1 0 0 0,2 19 0 0 0,14 23 248 0 0,-15-48-292 0 0,0-1 0 0 0,1 1 1 0 0,-1 0-1 0 0,1-1 0 0 0,0 1 1 0 0,0-1-1 0 0,3 4 0 0 0,9 17 59 0 0,-12-21-77 0 0,-1 0 0 0 0,1 0 0 0 0,-1 0 1 0 0,1 0-1 0 0,0 0 0 0 0,0-1 0 0 0,0 1 0 0 0,0-1 0 0 0,1 1 0 0 0,-1-1 1 0 0,1 0-1 0 0,-1 0 0 0 0,1 0 0 0 0,3 2 0 0 0,0-1 6 0 0,1 0 0 0 0,-1-1-1 0 0,0 1 1 0 0,1-1 0 0 0,12 2 0 0 0,-15-4 1 0 0,-1 0 0 0 0,1 0 0 0 0,-1 0 1 0 0,1-1-1 0 0,0 1 0 0 0,-1-1 0 0 0,1 0 0 0 0,-1 0 1 0 0,0 0-1 0 0,1 0 0 0 0,-1 0 0 0 0,4-3 1 0 0,12-4 14 0 0,-16 7-20 0 0,-1 1 0 0 0,0-1 0 0 0,0 0 0 0 0,0 0 1 0 0,0 0-1 0 0,0-1 0 0 0,-1 1 0 0 0,1 0 0 0 0,0-1 1 0 0,2-2-1 0 0,11-9 14 0 0,-10 10-8 0 0,0-1 0 0 0,-1 0 0 0 0,0-1 0 0 0,1 1 0 0 0,-2-1 0 0 0,1 0 0 0 0,4-8 1 0 0,23-42 107 0 0,-21 35-101 0 0,32-70-17 0 0,-15 33 0 0 0,-26 55 2 0 0,0 1-3 0 0,-1 1 0 0 0,0-1 0 0 0,1 1 0 0 0,-1-1 1 0 0,0 1-1 0 0,1-1 0 0 0,-1 1 0 0 0,0-1 0 0 0,0 1 1 0 0,1-1-1 0 0,-1 1 0 0 0,0-1 0 0 0,0 1 0 0 0,0-1 0 0 0,0 0 1 0 0,0 1-1 0 0,0-1 0 0 0,0 0 0 0 0,0 0-63 0 0,-1 3 8 0 0,-35 34-18 0 0,33-33 67 0 0,0 1 1 0 0,0 0 0 0 0,0 0-1 0 0,0 0 1 0 0,1 1 0 0 0,0-1-1 0 0,-3 7 1 0 0,-3 6-7 0 0,2-2 13 0 0,0 1 0 0 0,0-1 0 0 0,-4 26 0 0 0,-4 8 0 0 0,11-39 18 0 0,1 0 0 0 0,-1 0 0 0 0,1 0 0 0 0,1 0 0 0 0,0 0 0 0 0,0 0 0 0 0,1 0 0 0 0,1 0 0 0 0,-1 1 0 0 0,2-1 0 0 0,3 15 0 0 0,-4-20-9 0 0,1 1 1 0 0,0-1 0 0 0,0 0 0 0 0,1 0 0 0 0,0 0-1 0 0,0 0 1 0 0,0 0 0 0 0,0 0 0 0 0,1-1 0 0 0,-1 1 0 0 0,1-1-1 0 0,0 0 1 0 0,1 0 0 0 0,-1-1 0 0 0,1 1 0 0 0,-1-1-1 0 0,1 0 1 0 0,0 0 0 0 0,0-1 0 0 0,0 0 0 0 0,10 4 0 0 0,-8-4-10 0 0,-2 0 0 0 0,1 0 0 0 0,-1 0 0 0 0,1-1 0 0 0,-1 0 0 0 0,1 0 0 0 0,-1 0 0 0 0,1 0 0 0 0,0-1 0 0 0,-1 0 0 0 0,1 0 0 0 0,0-1 0 0 0,-1 0 0 0 0,7-1 0 0 0,-4 0 29 0 0,1-1 0 0 0,-1 1 0 0 0,0-2 1 0 0,0 1-1 0 0,0-1 0 0 0,-1 0 0 0 0,1-1 0 0 0,-1 0 1 0 0,0 0-1 0 0,-1 0 0 0 0,1-1 0 0 0,-1 0 1 0 0,9-11-1 0 0,-2 0-52 0 0,0 0 0 0 0,-1-2 0 0 0,-1 1 0 0 0,-1-1 0 0 0,-1-1 0 0 0,8-22 0 0 0,-8 17 43 0 0,-6 17-9 0 0,0 0 0 0 0,-1 0 0 0 0,3-13 0 0 0,-4 16-11 0 0,0-1 0 0 0,0 1 0 0 0,0-1 0 0 0,4-9 0 0 0,0 10 10 0 0,-6 5 33 0 0,0 0-43 0 0,-1 0 1 0 0,1 1-1 0 0,-1 0 1 0 0,1-1-1 0 0,-1 1 0 0 0,1 0 1 0 0,0-1-1 0 0,-1 1 1 0 0,1 0-1 0 0,0 0 1 0 0,0 0-1 0 0,-1 0 0 0 0,1 0 1 0 0,0 1-1 0 0,0-1 1 0 0,0 0-1 0 0,1 0 1 0 0,-1 1-1 0 0,0-1 0 0 0,0 0 1 0 0,1 1-1 0 0,-1-1 1 0 0,0 1-1 0 0,1-1 1 0 0,0 1-1 0 0,-1 1 0 0 0,-1 3 0 0 0,-9 23 0 0 0,6-16 0 0 0,0 0 0 0 0,1 0 0 0 0,0 0 0 0 0,-3 24 0 0 0,-2 38 17 0 0,-2 21 25 0 0,10-82-41 0 0,1 0 0 0 0,1 0 0 0 0,0 0 1 0 0,5 25-1 0 0,-4-31-24 0 0,-1-4 23 0 0,0 0 0 0 0,0 0 0 0 0,0 0 1 0 0,0-1-1 0 0,0 1 0 0 0,1 0 0 0 0,-1-1 0 0 0,1 1 1 0 0,0-1-1 0 0,0 1 0 0 0,0-1 0 0 0,1 0 0 0 0,-1 0 1 0 0,1 0-1 0 0,3 3 0 0 0,21 11-963 0 0,-12-11-159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5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317 190 5984 0 0,'-2'-2'45'0'0,"1"0"0"0"0,0 0 1 0 0,0 0-1 0 0,0 0 0 0 0,0 0 0 0 0,0 0 0 0 0,0 0 1 0 0,0 0-1 0 0,1 0 0 0 0,-1 0 0 0 0,1-1 1 0 0,-1-2-1 0 0,-5-18 689 0 0,-24-42 2437 0 0,28 59-3048 0 0,-1 1-1 0 0,0 0 1 0 0,0 0 0 0 0,0 0-1 0 0,-1 0 1 0 0,1 0 0 0 0,-1 1-1 0 0,-1-1 1 0 0,1 1 0 0 0,0 0-1 0 0,-1 1 1 0 0,0-1 0 0 0,0 1-1 0 0,-6-3 1 0 0,9 5-106 0 0,1 1 1 0 0,-1-1-1 0 0,1 1 1 0 0,-1 0-1 0 0,1-1 1 0 0,-1 1-1 0 0,1 0 1 0 0,-1 0-1 0 0,-1 1 0 0 0,-2-1 28 0 0,-6 2 56 0 0,8-1-91 0 0,0 0 0 0 0,0 0 0 0 0,0 1 0 0 0,0 0 0 0 0,0-1 0 0 0,0 1 0 0 0,0 0 0 0 0,0 0 0 0 0,1 1 0 0 0,-1-1 0 0 0,1 1 0 0 0,0-1 0 0 0,0 1 0 0 0,0 0 1 0 0,0-1-1 0 0,-2 6 0 0 0,2-5-10 0 0,1 0 0 0 0,-1 0 0 0 0,0 0 0 0 0,1 0 0 0 0,-1-1 0 0 0,-1 1 0 0 0,1-1 0 0 0,-4 4 0 0 0,-5 5-12 0 0,6 11-52 0 0,4-19 50 0 0,1 0 0 0 0,-1 1 0 0 0,0-1 1 0 0,0 0-1 0 0,-2 5 0 0 0,0-2 30 0 0,1-1 1 0 0,0 0-1 0 0,0 1 1 0 0,0-1-1 0 0,1 1 0 0 0,0 0 1 0 0,0-1-1 0 0,0 1 1 0 0,1 10-1 0 0,1 3-4 0 0,2-16-10 0 0,-1 0 5 0 0,1 0-4 0 0,-1 0 0 0 0,1 1 0 0 0,0-1 0 0 0,0 0 0 0 0,0 0 0 0 0,1-1 0 0 0,-1 1 0 0 0,0-1 0 0 0,5 3 0 0 0,36 13 19 0 0,-28-11-20 0 0,-8-5-2 0 0,1 0 0 0 0,-1 0 0 0 0,11 0 0 0 0,11 3 0 0 0,-2 1 0 0 0,-15-4 0 0 0,1 1 0 0 0,-1 1 0 0 0,0 0 0 0 0,23 10 0 0 0,-24-9 0 0 0,-9-3 0 0 0,0-1 0 0 0,0 0 0 0 0,0 1 0 0 0,0 0 0 0 0,0 0 0 0 0,-1 0 0 0 0,1 0 0 0 0,0 0 0 0 0,2 3 0 0 0,5 7 0 0 0,-7-9 3 0 0,0 0 17 0 0,-2 15 30 0 0,-1-14-7 0 0,0 0 0 0 0,-1 0 0 0 0,1 0 0 0 0,-1 0 1 0 0,0 0-1 0 0,0-1 0 0 0,0 1 0 0 0,-1 0 0 0 0,1 0 0 0 0,-1-1 0 0 0,0 1 0 0 0,0-1 0 0 0,-3 4 1 0 0,1-2 52 0 0,0-1 1 0 0,0 1 0 0 0,0-1-1 0 0,-1 0 1 0 0,0 0-1 0 0,0-1 1 0 0,-10 6 0 0 0,2-3 107 0 0,-1 0 0 0 0,1-1 0 0 0,-2 0 1 0 0,1-1-1 0 0,0-1 0 0 0,-18 2 1 0 0,-59 0 698 0 0,82-5-852 0 0,-1 0 0 0 0,1-1 0 0 0,0 0 0 0 0,0 0 0 0 0,0-1 0 0 0,0 0 0 0 0,0-1 0 0 0,0 0 0 0 0,1-1 0 0 0,-15-7-1 0 0,21 10-52 0 0,0-1-1 0 0,-1 1 1 0 0,1-1-1 0 0,0 0 1 0 0,0 0-1 0 0,0 0 1 0 0,0 0-1 0 0,0 0 0 0 0,0 0 1 0 0,1-1-1 0 0,-1 1 1 0 0,1-1-1 0 0,0 1 1 0 0,-1-1-1 0 0,1 1 1 0 0,0-1-1 0 0,-1-4 0 0 0,1-1-139 0 0,0 0 0 0 0,0 0 0 0 0,1 0 0 0 0,0 0 0 0 0,1-9 0 0 0,0-6-319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5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7832 0 0,'0'0'848'0'0,"16"6"256"0"0,-6-6 208 0 0,1 0 32 0 0,5 4 16 0 0,0-4-1008 0 0,0 0-208 0 0,-1 4-40 0 0,-5-4-8 0 0,12 0-96 0 0,-6 0-144 0 0,11 0 32 0 0,-11 0-5600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6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1 639 1376 0 0,'5'-6'128'0'0,"31"-36"5074"0"0,-13 19-2786 0 0,-3 4-1738 0 0,84-95 1457 0 0,-21 23-1534 0 0,-69 76-535 0 0,24-19 1 0 0,11-11 5 0 0,27-31-6 0 0,-34 34-12 0 0,-6 7-49 0 0,49-38 1 0 0,-55 58 47 0 0,-23 8-53 0 0,-6 5-56 0 0,3 15-269 0 0,-3-12 325 0 0,0 2 0 0 0,0-1 0 0 0,0 1 0 0 0,1-1 0 0 0,-1 1 0 0 0,-1-1 0 0 0,1 1 0 0 0,0-1 0 0 0,-1 1 0 0 0,1 0 0 0 0,-1-1 0 0 0,0 1 0 0 0,0 0 0 0 0,0 0 0 0 0,0-1 0 0 0,0 1 0 0 0,-1 0 0 0 0,1-1 0 0 0,-1 1 0 0 0,-1 4 0 0 0,-1 1-1 0 0,0 1 1 0 0,1 0 0 0 0,0-1 0 0 0,1 1 0 0 0,-1 12 0 0 0,1-11 3 0 0,0 0-1 0 0,-1 1 1 0 0,-4 12 0 0 0,2-10 42 0 0,0 0 0 0 0,0 1-1 0 0,1-1 1 0 0,1 1 0 0 0,-2 20-1 0 0,-5 115 374 0 0,4-110-296 0 0,3-30-59 0 0,1 1 0 0 0,-1 13 1 0 0,1 14 26 0 0,1-3 53 0 0,4 46 0 0 0,-3-73-129 0 0,-1-4 18 0 0,0 33-62 0 0,0-35-224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22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806 100 5528 0 0,'-35'-6'808'0'0,"1"2"1"0"0,-1 2-1 0 0,1 1 0 0 0,-1 1 1 0 0,1 2-1 0 0,-62 12 0 0 0,62-6-412 0 0,1 1 0 0 0,1 1 0 0 0,0 2 0 0 0,1 1 0 0 0,0 2 0 0 0,-32 20 0 0 0,45-24-245 0 0,1 1-1 0 0,1 1 0 0 0,0 1 1 0 0,1 0-1 0 0,0 1 0 0 0,1 0 0 0 0,1 2 1 0 0,1-1-1 0 0,0 1 0 0 0,1 1 1 0 0,0 0-1 0 0,-14 38 0 0 0,14-25-77 0 0,1 1 0 0 0,1 0 0 0 0,2 1 0 0 0,1 0 0 0 0,2 0 0 0 0,1 0 0 0 0,2 46-1 0 0,4-7-5 0 0,4-1-1 0 0,3 0 1 0 0,2-1-1 0 0,36 110 0 0 0,-29-125-46 0 0,3 0 0 0 0,2-1 0 0 0,2-2 0 0 0,3-1 0 0 0,2-1 0 0 0,38 47 0 0 0,-33-51-8 0 0,2-2-1 0 0,2-2 0 0 0,45 37 1 0 0,-66-63-11 0 0,1-2 1 0 0,0 0 0 0 0,1-2 0 0 0,0 0 0 0 0,0-1 0 0 0,2-1 0 0 0,-1-1 0 0 0,1-1 0 0 0,46 9-1 0 0,-44-13-1 0 0,0-1 0 0 0,0-2 0 0 0,0 0 0 0 0,1-2 0 0 0,-1-1 0 0 0,0-1 0 0 0,0-1 0 0 0,0-1 0 0 0,-1-1 0 0 0,0-1 0 0 0,0-2 0 0 0,0 0 0 0 0,-1-1 0 0 0,0-2 0 0 0,-1 0 0 0 0,26-20 0 0 0,156-145 0 0 0,-197 170 0 0 0,40-40 17 0 0,-1-2 0 0 0,-3-3-1 0 0,-3-1 1 0 0,-1-2-1 0 0,-4-1 1 0 0,-1-2-1 0 0,-3-1 1 0 0,-3-2-1 0 0,33-103 1 0 0,-51 132 31 0 0,-2 0 0 0 0,-2-1 0 0 0,0 0 0 0 0,1-66 0 0 0,-8 77-17 0 0,0-1-1 0 0,-1 1 1 0 0,-2-1-1 0 0,0 1 1 0 0,-1 0-1 0 0,-1 0 1 0 0,-1 1-1 0 0,-13-28 0 0 0,4 20 23 0 0,0 2 0 0 0,-2-1 0 0 0,0 2 0 0 0,-2 1 0 0 0,-1 0 0 0 0,-1 1 0 0 0,-31-25-1 0 0,0 6 66 0 0,-2 3 0 0 0,-83-47-1 0 0,92 61-95 0 0,-1 3-1 0 0,-2 1 0 0 0,0 3 1 0 0,0 1-1 0 0,-2 3 0 0 0,0 2 1 0 0,-53-6-1 0 0,43 15-650 0 0,5 7-241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6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9416 0 0,'0'0'1834'0'0,"2"1"-1388"0"0,3 2-289 0 0,1 0 0 0 0,-1-1 0 0 0,1 0 0 0 0,0 0 0 0 0,-1 0 0 0 0,1-1 0 0 0,9 1 0 0 0,-10-1-103 0 0,0-1 0 0 0,1 0 0 0 0,-1 0 1 0 0,0 0-1 0 0,9-3 0 0 0,12 1-33 0 0,49-2 297 0 0,-1 0-4324 0 0,-48 4-132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7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54 115 4144 0 0,'0'0'319'0'0,"-1"2"-210"0"0,-18 70 1904 0 0,8-19-8 0 0,7-41-1540 0 0,0 0-1 0 0,2 0 0 0 0,-1 0 0 0 0,2 0 0 0 0,-1 17 1 0 0,-4 32 1908 0 0,9-49-1743 0 0,-1-12-182 0 0,-1-6-291 0 0,-4-21-119 0 0,2 22-4 0 0,0 1 1 0 0,0-1-1 0 0,1 0 1 0 0,0 1-1 0 0,0-1 1 0 0,1-7 0 0 0,2-3 43 0 0,-2 7-131 0 0,0 1 0 0 0,1-1 0 0 0,0 1 0 0 0,0 0 0 0 0,6-11 0 0 0,9-30 53 0 0,-7 25-139 0 0,1 1 0 0 0,27-40 1 0 0,-22 40-308 0 0,22-23 0 0 0,-11 20-3401 0 0,-11 12-406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7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6992 0 0,'0'0'1186'0'0,"3"-1"-715"0"0,13-9-149 0 0,1 1-1 0 0,27-10 0 0 0,-34 15-200 0 0,1 1-1 0 0,0 0 1 0 0,-1 0-1 0 0,1 1 0 0 0,20-1 1 0 0,-29 3-121 0 0,0 0 0 0 0,0 0 0 0 0,-1 0 0 0 0,1 0 0 0 0,0 0 0 0 0,0 0 0 0 0,0 0 0 0 0,0 1 0 0 0,0-1 0 0 0,-1 1 0 0 0,1-1 0 0 0,0 1 0 0 0,3 2 0 0 0,4 1 0 0 0,5 2 0 0 0,-7 2 0 0 0,-3 1 10 0 0,-1 0 0 0 0,1-1-1 0 0,-1 2 1 0 0,1 9 0 0 0,-2-13 5 0 0,-2 6 54 0 0,-3 2-39 0 0,-1 0 0 0 0,-8 19 1 0 0,5-17-8 0 0,6-13-11 0 0,0 1 0 0 0,-1 0 0 0 0,0-1-1 0 0,1 1 1 0 0,-1-1 0 0 0,-1 0-1 0 0,-2 4 1 0 0,-12 15 32 0 0,11-13-19 0 0,-1-1 0 0 0,-9 9 0 0 0,-3 1 72 0 0,0 1 0 0 0,1 1 0 0 0,-22 32 0 0 0,26-34 19 0 0,11-14-59 0 0,0-1-1 0 0,0 1 0 0 0,0 0 1 0 0,0 0-1 0 0,1 0 0 0 0,0 0 1 0 0,-1 1-1 0 0,2-1 0 0 0,-4 8 1 0 0,5-11-44 0 0,-1 4 110 0 0,0-1 1 0 0,0 1-1 0 0,1 0 0 0 0,-1-1 1 0 0,1 1-1 0 0,0 0 0 0 0,0 0 0 0 0,1 0 1 0 0,-1-1-1 0 0,1 1 0 0 0,0 0 0 0 0,3 7 1 0 0,-3-10-113 0 0,1-1 0 0 0,-1 1 0 0 0,0 0 0 0 0,1-1 0 0 0,-1 0 0 0 0,1 1 1 0 0,0-1-1 0 0,-1 0 0 0 0,1 0 0 0 0,0 0 0 0 0,3 2 0 0 0,7 4 29 0 0,-9-5-37 0 0,1 0-1 0 0,0 0 1 0 0,-1 0 0 0 0,1-1-1 0 0,0 1 1 0 0,0-1 0 0 0,0 0 0 0 0,0 0-1 0 0,0 0 1 0 0,7 0 0 0 0,7 1 31 0 0,-1 1-67 0 0,-1-1 0 0 0,1-1 0 0 0,0-1 1 0 0,-1 0-1 0 0,1-1 0 0 0,25-5 0 0 0,-12 2 39 0 0,-1-3-779 0 0,-11 1-2621 0 0,-7 0-620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8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5528 0 0,'1'2'6158'0'0,"0"-1"-6101"0"0,0 0 0 0 0,0 1-1 0 0,0-1 1 0 0,0 0 0 0 0,1 0 0 0 0,-1 0-1 0 0,1 0 1 0 0,-1 0 0 0 0,0 0-1 0 0,1-1 1 0 0,0 1 0 0 0,-1 0 0 0 0,1-1-1 0 0,-1 1 1 0 0,1-1 0 0 0,0 1-1 0 0,-1-1 1 0 0,1 0 0 0 0,0 0-1 0 0,-1 0 1 0 0,1 0 0 0 0,3 0 0 0 0,5-1-36 0 0,1-1 0 0 0,16-4 0 0 0,-17 4 93 0 0,22-4-111 0 0,-18 3-1260 0 0,1 0-1 0 0,15-5 0 0 0,-9-1-2788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8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0 7368 0 0,'-6'5'762'0'0,"1"5"-281"0"0,-1-1 0 0 0,2 1 0 0 0,-5 12 0 0 0,-4 8 934 0 0,4-12-1049 0 0,2 1 1 0 0,0 0-1 0 0,-6 28 1 0 0,-7 63 1030 0 0,3-13-177 0 0,8-48-165 0 0,-3 68 1 0 0,6-23-88 0 0,5-63-796 0 0,1 3-128 0 0,0-31-118 0 0,-9-17-3121 0 0</inkml:trace>
  <inkml:trace contextRef="#ctx0" brushRef="#br0" timeOffset="1">47 325 6912 0 0,'0'0'5152'0'0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8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83 210 5528 0 0,'0'2'249'0'0,"6"42"102"0"0,-5-33 249 0 0,0 0 1 0 0,0 0 0 0 0,1-1-1 0 0,0 1 1 0 0,1-1 0 0 0,0 0-1 0 0,1 0 1 0 0,0 0 0 0 0,0 0-1 0 0,1-1 1 0 0,12 17 0 0 0,-15-22-517 0 0,1 0 1 0 0,0 0 0 0 0,0 0 0 0 0,0-1 0 0 0,1 0-1 0 0,-1 0 1 0 0,1 0 0 0 0,6 4 0 0 0,-8-5-62 0 0,0-2 1 0 0,0 1-1 0 0,0 0 1 0 0,0 0-1 0 0,0 0 1 0 0,0-1-1 0 0,0 0 1 0 0,0 1-1 0 0,1-1 1 0 0,-1 0-1 0 0,0 0 1 0 0,0 0-1 0 0,0 0 1 0 0,1 0-1 0 0,-1 0 1 0 0,0-1-1 0 0,0 1 1 0 0,0-1-1 0 0,0 0 1 0 0,0 1-1 0 0,3-3 1 0 0,-1 1 12 0 0,-1 0 1 0 0,0 0 0 0 0,0-1 0 0 0,0 0 0 0 0,0 1 0 0 0,0-1 0 0 0,3-4 0 0 0,11-12 114 0 0,-8 11-94 0 0,-1 0-1 0 0,0-1 1 0 0,12-16-1 0 0,-16 19-38 0 0,0 0 0 0 0,-1 0-1 0 0,1-1 1 0 0,-1 1-1 0 0,0-1 1 0 0,-1 0-1 0 0,3-10 1 0 0,-1 0 110 0 0,-3 13-100 0 0,0 0 0 0 0,0 0 1 0 0,-1 0-1 0 0,1 0 0 0 0,-1 0 0 0 0,0-1 0 0 0,0 1 1 0 0,0 0-1 0 0,0 0 0 0 0,-1 0 0 0 0,-1-5 1 0 0,-5-25-29 0 0,6 27 0 0 0,-1-1 0 0 0,1 1 0 0 0,-1-1 0 0 0,-1 1 0 0 0,1 0 0 0 0,-6-9 0 0 0,-1 0 0 0 0,0 0 0 0 0,-2 2 0 0 0,0-1 0 0 0,-19-18 0 0 0,28 31-1 0 0,0 0 1 0 0,0 0 0 0 0,-1 1 0 0 0,1-1 0 0 0,-1 1 0 0 0,0 0 0 0 0,1 0 0 0 0,-1 0 0 0 0,0 0 0 0 0,0 0 0 0 0,1 0 0 0 0,-1 1 0 0 0,0 0 0 0 0,0-1 0 0 0,0 1 0 0 0,0 0 0 0 0,0 0 0 0 0,0 1 0 0 0,1-1 0 0 0,-1 0 0 0 0,0 1 0 0 0,0 0 0 0 0,0 0 0 0 0,1 0 0 0 0,-1 0 0 0 0,-4 3 0 0 0,0-1 1 0 0,-1 2 0 0 0,2-1 0 0 0,-1 1 1 0 0,0 0-1 0 0,1 0 0 0 0,0 1 1 0 0,0 0-1 0 0,-6 8 0 0 0,-7 13 86 0 0,1 1 0 0 0,-19 40 1 0 0,31-54 19 0 0,1 0 0 0 0,0 0 0 0 0,1 0 0 0 0,1 0 0 0 0,0 1 0 0 0,1 0 0 0 0,0-1 0 0 0,1 1 0 0 0,1 0 0 0 0,0 0 0 0 0,2 0 0 0 0,5 28 0 0 0,-6-37-76 0 0,1-1 0 0 0,-1 1 0 0 0,2-1 1 0 0,-1 0-1 0 0,0 1 0 0 0,1-1 0 0 0,0 0 0 0 0,1-1 0 0 0,-1 1 0 0 0,1 0 0 0 0,-1-1 0 0 0,8 6 0 0 0,-7-7-30 0 0,-1 0 0 0 0,1 0 0 0 0,0 0 0 0 0,0-1 0 0 0,0 0 0 0 0,0 0 0 0 0,0 0 0 0 0,0 0 0 0 0,1-1 0 0 0,-1 1-1 0 0,1-1 1 0 0,-1 0 0 0 0,1-1 0 0 0,-1 1 0 0 0,1-1 0 0 0,5 0 0 0 0,30-5-14 0 0,-1-3 0 0 0,-1-1 0 0 0,1-2 0 0 0,51-22 0 0 0,17-14-2463 0 0,-80 29 1542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9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8752 0 0,'0'0'5472'0'0,"3"-4"-5192"0"0,3-9 328 0 0,0 3-456 0 0,10 6-80 0 0,-6-2-1288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1:59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4608 0 0,'-1'8'407'0'0,"-15"38"-70"0"0,15-43 375 0 0,0-1 1 0 0,0 0-1 0 0,-1 0 0 0 0,1 1 1 0 0,0-1-1 0 0,-1 0 1 0 0,-3 3-1 0 0,4-4-705 0 0,1 0 100 0 0,-1-1-1 0 0,1 1 0 0 0,0-1 0 0 0,0 1 0 0 0,-1-1 0 0 0,1 1 1 0 0,0-1-1 0 0,0 1 0 0 0,-1-1 0 0 0,1 1 0 0 0,0-1 0 0 0,0 1 1 0 0,0-1-1 0 0,0 1 0 0 0,0 0 0 0 0,0-1 0 0 0,0 1 0 0 0,0-1 1 0 0,0 1-1 0 0,0-1 0 0 0,0 1 0 0 0,0 0 0 0 0,1 0 0 0 0,-1 3 1242 0 0,5 3-1448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2:07.83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 24 7632 0 0,'21'-14'166'0'0,"-21"14"-160"0"0,1 0-1 0 0,-1 0 0 0 0,0 0 0 0 0,0 0 0 0 0,0 0 0 0 0,0 0 0 0 0,0 0 1 0 0,0 0-1 0 0,0 0 0 0 0,0 0 0 0 0,0 0 0 0 0,0 0 0 0 0,0 0 1 0 0,1 0-1 0 0,-1 0 0 0 0,0 0 0 0 0,0-1 0 0 0,0 1 0 0 0,0 0 0 0 0,0 0 1 0 0,0 0-1 0 0,0 0 0 0 0,0 0 0 0 0,0 0 0 0 0,0 0 0 0 0,0 0 0 0 0,0 0 1 0 0,0-1-1 0 0,0 1 0 0 0,0 0 0 0 0,0 0 0 0 0,0 0 0 0 0,0 0 1 0 0,0 0-1 0 0,0 0 0 0 0,0 0 0 0 0,0 0 0 0 0,0-1 0 0 0,0 1 0 0 0,0 0 1 0 0,0 0-1 0 0,0 0 0 0 0,0 0 0 0 0,0 0 0 0 0,0 0 0 0 0,0 0 0 0 0,-1 0 1 0 0,1 0-1 0 0,0 0 0 0 0,0 0 0 0 0,0-1 0 0 0,0 1 0 0 0,0 0 0 0 0,0 0 1 0 0,0 0-1 0 0,0 0 0 0 0,0 0 0 0 0,0 0 0 0 0,-1 0 0 0 0,-4-2 61 0 0,5 2-37 0 0,-12-4 268 0 0,10 6-257 0 0,0 0 421 0 0,1 0-263 0 0,1-1-157 0 0,-1 0-1 0 0,1 0 1 0 0,-1 1 0 0 0,1-1-1 0 0,0 0 1 0 0,0 1-1 0 0,0-1 1 0 0,0 0-1 0 0,0 1 1 0 0,0-1-1 0 0,0 0 1 0 0,0 1-1 0 0,1-1 1 0 0,-1 0 0 0 0,0 1-1 0 0,1-1 1 0 0,-1 0-1 0 0,1 0 1 0 0,0 1-1 0 0,-1-1 1 0 0,1 0-1 0 0,0 0 1 0 0,-1 0-1 0 0,1 0 1 0 0,0 0-1 0 0,0 0 1 0 0,2 1 0 0 0,4 6 213 0 0,0-2-1 0 0,14 10 1 0 0,-18-13-167 0 0,16 11 434 0 0,-8-4 23 0 0,24 13-1 0 0,4-1-196 0 0,-2 1 0 0 0,41 34 1 0 0,-36-23-228 0 0,1-1 1 0 0,89 50 0 0 0,-102-69-35 0 0,0-3-1 0 0,0 0 0 0 0,46 9 1 0 0,-30-7-64 0 0,21 4 49 0 0,9-6 153 0 0,49 11 41 0 0,-43-5-166 0 0,-45-10 118 0 0,-1 2 1 0 0,64 23-1 0 0,129 72-238 0 0,-36-19 277 0 0,-164-75-256 0 0,33 7 0 0 0,-16-5 0 0 0,28 3 30 0 0,6 3 4 0 0,48 15 107 0 0,-10-4 83 0 0,-81-19-185 0 0,-21-6-5 0 0,26 5-1 0 0,33 5 16 0 0,-11 0 37 0 0,68 9 107 0 0,-7 2-129 0 0,-36-4 21 0 0,1 0 54 0 0,25 6 115 0 0,-77-16-149 0 0,59 8 0 0 0,-67-14-44 0 0,-1 2 0 0 0,1 1 0 0 0,-1 2 0 0 0,28 13 0 0 0,-10-5-8 0 0,183 76 85 0 0,-199-79-138 0 0,-24-11 0 0 0,1 0 0 0 0,-1-1 0 0 0,9 3 0 0 0,19 5 41 0 0,-22-6-101 0 0,0-1 0 0 0,23 4 1 0 0,-20-7-83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2:09.39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 6680 0 0,'0'0'300'0'0,"2"0"0"0"0,20 0-42 0 0,-4-1 13 0 0,0 1 1 0 0,-1 0-1 0 0,1 2 1 0 0,0 0-1 0 0,-1 1 1 0 0,18 6-1 0 0,48 8 384 0 0,78 25 580 0 0,-12 4-382 0 0,-22-1-300 0 0,-35-10-223 0 0,-2-1-85 0 0,17 7-12 0 0,247 63 329 0 0,-139-26-272 0 0,-76-24-132 0 0,20 7-4 0 0,-61-19-41 0 0,11 2 52 0 0,-16-11-17 0 0,84 23 224 0 0,-81-29-175 0 0,65 14 110 0 0,-34-18-137 0 0,118 30 59 0 0,-162-37-50 0 0,85 28 0 0 0,-96-27-111 0 0,-52-14-35 0 0,-1 1 1 0 0,0 1 0 0 0,26 10-1 0 0,-28-7 19 0 0,0-2 0 0 0,34 8-1 0 0,24 9 135 0 0,-1-1 4 0 0,59 16-30 0 0,-12 0-108 0 0,-45-13-27 0 0,-47-14 32 0 0,44 21 0 0 0,-31-13 5 0 0,27 14 56 0 0,-23-11-71 0 0,48 16 0 0 0,14 2-164 0 0,66 20 129 0 0,-76-28 55 0 0,-7-3 53 0 0,19 12-33 0 0,-20-9 60 0 0,-14 2-45 0 0,27 11-44 0 0,-66-32-36 0 0,0 3-1 0 0,38 21 0 0 0,-44-22 1 0 0,1-1 0 0 0,46 13-1 0 0,4 2-22 0 0,26 11 48 0 0,79 35-30 0 0,-20-5-17 0 0,-159-67 0 0 0,-1 0 0 0 0,12 9 0 0 0,7 3 0 0 0,28 12 12 0 0,-31-15 5 0 0,0-1 1 0 0,26 9-1 0 0,58 20-17 0 0,-29-19 1 0 0,-45-13 31 0 0,48 18-1 0 0,-8-2-31 0 0,-14-5 0 0 0,1 5 0 0 0,44 19 52 0 0,-43-19-40 0 0,-30-13-12 0 0,0-1 0 0 0,60 10 0 0 0,42 9 0 0 0,-111-24 0 0 0,0 1 0 0 0,31 12 0 0 0,5 2 0 0 0,-32-11 0 0 0,17 4 0 0 0,-26-9 6 0 0,-1 1 0 0 0,0 1-1 0 0,0 1 1 0 0,15 8-1 0 0,39 15 31 0 0,37 12-39 0 0,-12-4 70 0 0,-46-16-47 0 0,-30-13 8 0 0,24 8 0 0 0,-16-8 61 0 0,47 23 0 0 0,-69-30-74 0 0,-1 0 0 0 0,1 0 0 0 0,0-1 1 0 0,0 1-1 0 0,-1-1 0 0 0,7 0 0 0 0,-5 0 21 0 0,0 0 0 0 0,0 1 0 0 0,12 4 0 0 0,84 27 260 0 0,-68-22-213 0 0,10 5 48 0 0,-23-8-129 0 0,1 0 0 0 0,0-1 0 0 0,0-1 0 0 0,29 3 0 0 0,-44-7 22 0 0,0 0 0 0 0,-1 0-1 0 0,8 3 1 0 0,-9-3-196 0 0,0 0 0 0 0,-1 0 0 0 0,1 0 0 0 0,0-1 0 0 0,0 0 0 0 0,8 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23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49 6448 0 0,'-12'7'195'0'0,"0"0"1"0"0,1 1-1 0 0,0 1 0 0 0,1 0 1 0 0,0 0-1 0 0,0 1 1 0 0,1 0-1 0 0,-9 14 0 0 0,5-5 490 0 0,0 1 0 0 0,2 1-1 0 0,0 0 1 0 0,1 0 0 0 0,-7 25-1 0 0,5-5-458 0 0,2-1 0 0 0,1 2-1 0 0,-6 80 1 0 0,15-31 198 0 0,3 0 0 0 0,22 132 1 0 0,0-91 2 0 0,43 131 0 0 0,-34-161-161 0 0,4-2 1 0 0,96 179 0 0 0,-90-207-158 0 0,3-1 0 0 0,3-3 0 0 0,3-2 0 0 0,103 99 0 0 0,-115-126-40 0 0,3-3 0 0 0,0 0 0 0 0,3-3 1 0 0,76 41-1 0 0,-91-58-57 0 0,0-1-1 0 0,1-2 1 0 0,1 0 0 0 0,0-3 0 0 0,1-1-1 0 0,0-1 1 0 0,0-2 0 0 0,49 2 0 0 0,-52-9-2 0 0,0-1 1 0 0,0-2 0 0 0,0-1-1 0 0,0-1 1 0 0,50-18 0 0 0,-58 16-7 0 0,0-2-1 0 0,0-1 1 0 0,-1-1 0 0 0,-1-1-1 0 0,36-27 1 0 0,-29 17 48 0 0,-1-1-1 0 0,-1-2 0 0 0,32-40 1 0 0,-41 43 32 0 0,-1-1 0 0 0,-2-1 1 0 0,16-33-1 0 0,29-85 128 0 0,-40 86-144 0 0,21-110 0 0 0,-5-63 181 0 0,-24 116-67 0 0,-5 0 0 0 0,-4 0-1 0 0,-18-160 1 0 0,9 219 15 0 0,-3 1 0 0 0,-3 0 1 0 0,-21-64-1 0 0,20 82-73 0 0,-2 0 1 0 0,-1 1 0 0 0,-2 1 0 0 0,-1 0 0 0 0,-35-46-1 0 0,16 35 70 0 0,-2 1-1 0 0,-2 2 0 0 0,-2 1 1 0 0,-1 3-1 0 0,-101-64 0 0 0,119 86-117 0 0,0 2-1 0 0,0 0 0 0 0,-2 2 0 0 0,0 1 0 0 0,0 1 0 0 0,0 2 0 0 0,-1 1 1 0 0,-1 1-1 0 0,-40-2 0 0 0,43 7-300 0 0,1 1 0 0 0,0 1 1 0 0,0 2-1 0 0,-38 7 0 0 0,43-4-765 0 0,-1 0 0 0 0,1 2 0 0 0,0 0 0 0 0,1 2 0 0 0,-30 16 1 0 0,-9 12-5667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2:12.28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 0 7832 0 0,'0'1'22'0'0,"0"-1"0"0"0,0 0 1 0 0,1 1-1 0 0,-1-1 0 0 0,0 0 0 0 0,0 1 1 0 0,0-1-1 0 0,0 0 0 0 0,0 1 0 0 0,0-1 1 0 0,0 1-1 0 0,0-1 0 0 0,0 0 1 0 0,0 1-1 0 0,0-1 0 0 0,0 0 0 0 0,0 1 1 0 0,0-1-1 0 0,0 1 0 0 0,0-1 1 0 0,0 0-1 0 0,0 1 0 0 0,-1-1 0 0 0,1 0 1 0 0,0 1-1 0 0,0-1 0 0 0,0 0 0 0 0,-1 1 1 0 0,1-1-1 0 0,0 0 0 0 0,0 1 1 0 0,-1-1-1 0 0,1 0 0 0 0,0 0 0 0 0,-1 1 1 0 0,1-1-1 0 0,-1 1-18 0 0,0-1 1 0 0,1 1-1 0 0,-1 0 1 0 0,0-1-1 0 0,1 1 1 0 0,-1 0-1 0 0,1 0 1 0 0,-1-1-1 0 0,1 1 1 0 0,-1 0-1 0 0,1 0 0 0 0,0 0 1 0 0,-1 1-1 0 0,-3 39 1386 0 0,3-39-1332 0 0,1 0 0 0 0,0 0 0 0 0,0 0 0 0 0,0 0 0 0 0,0 0 0 0 0,0 0 0 0 0,0 0 0 0 0,0 0 0 0 0,1 0 0 0 0,-1 0 0 0 0,1-1 0 0 0,-1 1 0 0 0,1 0 0 0 0,0 0 0 0 0,-1 0 0 0 0,1-1 0 0 0,2 4 0 0 0,-1-4 294 0 0,5 9 440 0 0,-4-8-712 0 0,0 0 1 0 0,0 1-1 0 0,0-1 0 0 0,0 0 1 0 0,1-1-1 0 0,-1 1 1 0 0,0-1-1 0 0,1 1 1 0 0,-1-1-1 0 0,1 0 1 0 0,0 0-1 0 0,-1 0 1 0 0,7 0-1 0 0,18 5 394 0 0,-2 4-6 0 0,2 1 5 0 0,41 9 0 0 0,-49-15-87 0 0,38 15-1 0 0,-39-12-130 0 0,35 9 0 0 0,-20-9-29 0 0,-19-3-115 0 0,1-2 1 0 0,19 3-1 0 0,116 12 521 0 0,-55-8-318 0 0,-29-5-180 0 0,76 4 42 0 0,-40-4-90 0 0,32-1 2 0 0,-36-2-6 0 0,-54 2-13 0 0,55 13-1 0 0,-6-1 18 0 0,17-2 70 0 0,-82-11-110 0 0,11 1 25 0 0,64-3-1 0 0,-22-3-33 0 0,54-5 62 0 0,-19-1-69 0 0,9-2 38 0 0,-115 9-46 0 0,19-3 47 0 0,40-10 0 0 0,-46 8-25 0 0,33-4 0 0 0,8-1 39 0 0,-43 6-65 0 0,1 1 0 0 0,-1 1 0 0 0,1 2 0 0 0,28 0-1 0 0,21 2 46 0 0,-46-2-43 0 0,0 2 1 0 0,45 6-1 0 0,-36 0 7 0 0,39 2 0 0 0,30 4 31 0 0,-75-8-12 0 0,-1-1 1 0 0,0-1-1 0 0,40-2 1 0 0,59-14 267 0 0,-113 10-254 0 0,0 1 0 0 0,0 1 0 0 0,0 1 0 0 0,21 1 0 0 0,-8 0 76 0 0,27-2 0 0 0,-8 0-9 0 0,35-4 59 0 0,-56 2-98 0 0,-1 1 0 0 0,43 3-1 0 0,-58 0-69 0 0,0-1 1 0 0,0-1-1 0 0,10-1 0 0 0,15-1 40 0 0,-8 3-21 0 0,-12-1-26 0 0,-1 1 0 0 0,1 0 1 0 0,-1 2-1 0 0,20 3 0 0 0,4 0-1072 0 0,-21-2-150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8:33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95 4808 0 0,'0'0'507'0'0,"-6"-15"1650"0"0,6 12-1975 0 0,0 2-137 0 0,0 0 1 0 0,0 0 0 0 0,-1 0-1 0 0,1 0 1 0 0,0 0 0 0 0,1 1-1 0 0,-1-1 1 0 0,0 0 0 0 0,0 0 0 0 0,0 0-1 0 0,0 0 1 0 0,1 0 0 0 0,-1 0-1 0 0,0 1 1 0 0,1-1 0 0 0,-1 0 0 0 0,1 0-1 0 0,-1 1 1 0 0,2-2 0 0 0,-1 1 271 0 0,-1 0-189 0 0,0 0 0 0 0,0 0 0 0 0,1 0 0 0 0,-1 0 0 0 0,0 0 0 0 0,1 0 0 0 0,-1 0 0 0 0,1 0 0 0 0,-1 0 0 0 0,1 0 0 0 0,0 0 0 0 0,-1 0 0 0 0,1 0 0 0 0,0 0 0 0 0,-1 1 0 0 0,3-2 0 0 0,2-3 0 0 0,-4 3 235 0 0,0 1-206 0 0,2 0-144 0 0,-1-1 1 0 0,0 1-1 0 0,1 0 1 0 0,-1 0-1 0 0,1-1 1 0 0,0 2-1 0 0,-1-1 1 0 0,6-1-1 0 0,4-1 13 0 0,10-7-12 0 0,-8 6 67 0 0,14 0 29 0 0,-28 4-109 0 0,1 0-1 0 0,-1 0 1 0 0,1 0-1 0 0,-1 0 1 0 0,1 0-1 0 0,-1 0 1 0 0,1 0-1 0 0,-1 0 1 0 0,1 0 0 0 0,-1 0-1 0 0,1 0 1 0 0,-1 0-1 0 0,1 1 1 0 0,-1-1-1 0 0,1 0 1 0 0,-1 0 0 0 0,1 0-1 0 0,0 1 1 0 0,0 0 1 0 0,-1 1 1 0 0,1-1-1 0 0,-1 0 1 0 0,1 0 0 0 0,-1 1-1 0 0,1-1 1 0 0,-1 0 0 0 0,0 1-1 0 0,0-1 1 0 0,1 0-1 0 0,-1 1 1 0 0,0-1 0 0 0,0 1-1 0 0,-1-1 1 0 0,1 0 0 0 0,0 1-1 0 0,0-1 1 0 0,-1 0-1 0 0,1 1 1 0 0,0-1 0 0 0,-1 0-1 0 0,0 1 1 0 0,0 1-1 0 0,-3 4 58 0 0,1 1-1 0 0,-9 12 0 0 0,-73 90 325 0 0,0 2 361 0 0,71-89-450 0 0,0 1 0 0 0,-16 41 0 0 0,28-59-248 0 0,1-4-33 0 0,0 1 1 0 0,0 0-1 0 0,0-1 1 0 0,0 1-1 0 0,1 0 1 0 0,-1 0 0 0 0,1 0-1 0 0,0 3 1 0 0,1 8 54 0 0,4-4 22 0 0,-4-5-59 0 0,0 0-6 0 0,9 13 81 0 0,-8-16-92 0 0,0 0-1 0 0,0 0 1 0 0,0 0-1 0 0,0 0 1 0 0,0-1 0 0 0,0 1-1 0 0,0-1 1 0 0,1 1 0 0 0,-1-1-1 0 0,0 0 1 0 0,1 0 0 0 0,0 0-1 0 0,-1 0 1 0 0,1 0 0 0 0,-1 0-1 0 0,1-1 1 0 0,0 1 0 0 0,-1-1-1 0 0,1 0 1 0 0,4 0 0 0 0,6 0 103 0 0,0-1 1 0 0,-1-1 0 0 0,14-3 0 0 0,-17 3-3 0 0,27-6-638 0 0,-2-3 1 0 0,43-18 0 0 0,-66 25 39 0 0,-1-1 1 0 0,13-9 0 0 0,-7 5-255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8:33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2304 0 0,'2'-1'7820'0'0,"5"-1"-7449"0"0,0-1 1 0 0,-1 0-1 0 0,1-1 1 0 0,-1 1-1 0 0,0-1 1 0 0,7-6-1 0 0,-5 4-50 0 0,1 0 0 0 0,16-8-1 0 0,-20 12-262 0 0,30-13 472 0 0,38-11 1 0 0,-55 21-1215 0 0,0 2 0 0 0,27-3 0 0 0,-6 3-440 0 0,0 7-17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8:33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5984 0 0,'0'0'1760'0'0,"-16"0"2280"0"0,7 0-2864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8:34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89 1840 0 0,'-1'2'133'0'0,"-24"39"1359"0"0,-14 26 4502 0 0,-8 40-3103 0 0,43-99-2710 0 0,-5 13 300 0 0,1 0 0 0 0,0 0 0 0 0,-7 41 1 0 0,10-36-121 0 0,4-20-224 0 0,-1 0-1 0 0,2 0 1 0 0,-1 9 0 0 0,1-12 91 0 0,-1 9 476 0 0,-1-16-689 0 0,1 1 1 0 0,0-1 0 0 0,0 1 0 0 0,0-1 0 0 0,0 0 0 0 0,1 1 0 0 0,-1-1 0 0 0,1 0 0 0 0,1-6 0 0 0,-1 2-8 0 0,1 1 0 0 0,0 0 0 0 0,0-1 0 0 0,4-9 1 0 0,10-53-93 0 0,-3 30-161 0 0,-9 29 211 0 0,0 0-1 0 0,1 1 1 0 0,0-1 0 0 0,0 1 0 0 0,11-18 0 0 0,16-26 77 0 0,-20 40-44 0 0,0 1 0 0 0,2 0 0 0 0,13-11 0 0 0,8-9-144 0 0,-29 28 115 0 0,-1 1 1 0 0,1 0 0 0 0,-1 0 0 0 0,1 0 0 0 0,0 1 0 0 0,1 0 0 0 0,-1 0 0 0 0,8-3 0 0 0,15-11 156 0 0,51-7 64 0 0,-74 23-193 0 0,-4 0 1 0 0,1 1 0 0 0,0-1 0 0 0,0 1 0 0 0,0 0 0 0 0,0 0 1 0 0,0 0-1 0 0,0 0 0 0 0,0 0 0 0 0,0 0 0 0 0,0 1 0 0 0,0-1 0 0 0,0 1 0 0 0,0-1 0 0 0,-1 1 0 0 0,1 0 1 0 0,0-1-1 0 0,0 1 0 0 0,1 2 0 0 0,-1-3-8 0 0,0 2-1 0 0,0-1 1 0 0,0 0 0 0 0,0 0-1 0 0,-1 0 1 0 0,1 1 0 0 0,-1-1 0 0 0,1 1-1 0 0,-1 0 1 0 0,1-1 0 0 0,-1 1 0 0 0,0 0-1 0 0,0 0 1 0 0,0 0 0 0 0,0 0 0 0 0,0 0-1 0 0,0 0 1 0 0,0 0 0 0 0,-1 0-1 0 0,1 0 1 0 0,-1 0 0 0 0,1 0 0 0 0,-1 0-1 0 0,0 0 1 0 0,0 1 0 0 0,0-1 0 0 0,0 0-1 0 0,0 0 1 0 0,-1 0 0 0 0,1 0-1 0 0,-2 4 1 0 0,0 4-36 0 0,-2 0 1 0 0,1-1-1 0 0,-1 1 0 0 0,0-1 0 0 0,-10 15 1 0 0,-2 0-23 0 0,-36 42 0 0 0,-18 23 57 0 0,11-29 10 0 0,-29 33 0 0 0,82-86 6 0 0,0-1 0 0 0,-1 1 1 0 0,1-1-1 0 0,-1 0 1 0 0,0 0-1 0 0,-1-1 0 0 0,1 0 1 0 0,-1 0-1 0 0,-17 6 1 0 0,-7 3 3 0 0,23-10 44 0 0,3-7 10 0 0,5 2 2 0 0,1-1-2 0 0,0 0-63 0 0,0-1 0 0 0,1 0 0 0 0,-1 1 0 0 0,0-1 0 0 0,1 0 0 0 0,0 1 0 0 0,0-1 0 0 0,0 1 0 0 0,0-1 0 0 0,0 1 0 0 0,0 0 0 0 0,0-1 0 0 0,1 1-1 0 0,2-3 1 0 0,1 0-1 0 0,0 0 0 0 0,0 0-1 0 0,11-7 1 0 0,7-7 1 0 0,-12 9-1 0 0,0 1 0 0 0,0 0 0 0 0,1 1 0 0 0,0 0 0 0 0,22-10 0 0 0,8-6 0 0 0,-23 13-11 0 0,1 1 1 0 0,1 1 0 0 0,25-8-1 0 0,-20 8-47 0 0,-11 5 49 0 0,-1 0 0 0 0,1 1 1 0 0,0 0-1 0 0,0 2 1 0 0,0 0-1 0 0,24 1 1 0 0,-38 0 8 0 0,5 1-2 0 0,0 0 1 0 0,0 0 0 0 0,0 1 0 0 0,0 0-1 0 0,-1 0 1 0 0,1 1 0 0 0,0 0 0 0 0,-1 0 0 0 0,0 0-1 0 0,8 6 1 0 0,-10-6-3 0 0,0 0 0 0 0,0 0 0 0 0,0 0 0 0 0,-1 1 0 0 0,1-1 0 0 0,-1 1 0 0 0,0 0 0 0 0,0 0 1 0 0,0-1-1 0 0,0 1 0 0 0,-1 0 0 0 0,0 1 0 0 0,1-1 0 0 0,-2 0 0 0 0,1 0 0 0 0,0 0 0 0 0,-1 1 0 0 0,0 5 0 0 0,0-1-3 0 0,0 1 0 0 0,-1-1 0 0 0,0 1 0 0 0,0 0 0 0 0,-1-1 0 0 0,0 0 0 0 0,-5 12 1 0 0,1-5 8 0 0,2-6 5 0 0,1 0 0 0 0,-2 0 0 0 0,1 0 0 0 0,-1-1-1 0 0,-1 1 1 0 0,0-1 0 0 0,0-1 0 0 0,-12 14 0 0 0,-7 2-21 0 0,8-6 306 0 0,-1-1-1 0 0,0-1 1 0 0,-41 26 0 0 0,46-34-147 0 0,-20 11 388 0 0,-2 0 1 0 0,-46 17-1 0 0,71-33-409 0 0,-1 1 1 0 0,1-1 0 0 0,-1-1-1 0 0,0 0 1 0 0,1 0 0 0 0,-1-1-1 0 0,0-1 1 0 0,0 0 0 0 0,0 0-1 0 0,0-1 1 0 0,0 0-1 0 0,-21-6 1 0 0,26 5-81 0 0,0 0 0 0 0,0 0-1 0 0,0-1 1 0 0,1 0 0 0 0,-1 0-1 0 0,-9-8 1 0 0,12 9-82 0 0,1 0 1 0 0,0-1-1 0 0,-1 1 0 0 0,1-1 1 0 0,0 1-1 0 0,1-1 0 0 0,-1 0 0 0 0,0 1 1 0 0,1-1-1 0 0,-1 0 0 0 0,1 0 0 0 0,0 0 1 0 0,0-1-1 0 0,-1-5 0 0 0,1 1-16 0 0,0 0 0 0 0,0-1 0 0 0,1 1 0 0 0,0 0 0 0 0,3-16 0 0 0,-1 7-1182 0 0,1 2-406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48:3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17135 0 0,'-6'0'1856'0'0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0:16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10527 6448 0 0,'-3'-3'90'0'0,"2"2"-48"0"0,1 1-1 0 0,-1-1 0 0 0,0 0 0 0 0,0 1 0 0 0,1-1 1 0 0,-1 0-1 0 0,0 0 0 0 0,1 0 0 0 0,-1 0 1 0 0,0 0-1 0 0,0-1 0 0 0,-9 0 70 0 0,4-1-81 0 0,5 2-11 0 0,0 1 0 0 0,1-1-1 0 0,-1 1 1 0 0,0-1 0 0 0,0 1-1 0 0,0-1 1 0 0,0 1 0 0 0,0 0-1 0 0,0-1 1 0 0,0 1 0 0 0,0 0-1 0 0,-1 0 1 0 0,1 0 0 0 0,0 0-1 0 0,-2 0 1 0 0,-3-1 134 0 0,1 0-1 0 0,-1-1 1 0 0,0 0 0 0 0,1 0-1 0 0,-1 0 1 0 0,1-1 0 0 0,0 1-1 0 0,-6-5 1 0 0,-1 1 78 0 0,3 1-68 0 0,1 0-1 0 0,0 0 0 0 0,0-1 1 0 0,0 0-1 0 0,-10-10 0 0 0,15 12-96 0 0,-1 0 0 0 0,1 0 0 0 0,0 0 1 0 0,0-1-1 0 0,1 1 0 0 0,-1-1 0 0 0,1 0 0 0 0,0 0 0 0 0,0 1 0 0 0,1-1 0 0 0,0-1 1 0 0,-1-4-1 0 0,-3-14 116 0 0,3 15-143 0 0,1 1 0 0 0,-1 0 0 0 0,2-1 0 0 0,-1 1 0 0 0,2-16 0 0 0,3-24 7 0 0,-3 28-33 0 0,5-30 0 0 0,3 11 3 0 0,21-59 0 0 0,-22 78-10 0 0,0 0 0 0 0,2 1 1 0 0,0 0-1 0 0,21-27 1 0 0,-12 20-21 0 0,-8 9 20 0 0,2 1 1 0 0,19-20-1 0 0,19-10 66 0 0,101-68 0 0 0,-3-4-365 0 0,-95 73 297 0 0,67-43 0 0 0,-97 73-5 0 0,183-113-33 0 0,8 16 5 0 0,-50 31 29 0 0,-136 69 0 0 0,0 1 0 0 0,38-10 0 0 0,-35 12 0 0 0,58-24 0 0 0,24-23 0 0 0,105-48 0 0 0,-181 85 0 0 0,0-1 0 0 0,-2-2 0 0 0,53-40 0 0 0,-62 42 0 0 0,-12 8 0 0 0,-1-1 0 0 0,-1 0 0 0 0,0-1 0 0 0,22-30 0 0 0,-12 13 10 0 0,-12 16 5 0 0,0-1-1 0 0,-1 0 0 0 0,15-34 0 0 0,15-56-22 0 0,-4 5 125 0 0,9-23 177 0 0,-31 80-268 0 0,5-20-138 0 0,21-128 0 0 0,-23 115 112 0 0,1-7 0 0 0,15-80 0 0 0,-19 97 0 0 0,9-29 0 0 0,73-178 0 0 0,-37 114 0 0 0,59-129 0 0 0,-63 159 57 0 0,13-29 60 0 0,70-133-218 0 0,-110 236 89 0 0,2 1 0 0 0,2 2-1 0 0,3 1 1 0 0,2 1 0 0 0,3 3 0 0 0,55-55 0 0 0,150-132 168 0 0,-47 68-303 0 0,-157 134 78 0 0,96-74 53 0 0,-12 25 16 0 0,-93 63 0 0 0,154-84 0 0 0,-107 61 0 0 0,76-27 0 0 0,-44 23 0 0 0,40-16 0 0 0,28-13 0 0 0,-98 36 0 0 0,52-27 0 0 0,-107 51 0 0 0,0-1 0 0 0,44-37 0 0 0,186-195 112 0 0,-187 179-127 0 0,-11 8-44 0 0,43-39 301 0 0,-68 67-279 0 0,-2-1 1 0 0,-1-2-1 0 0,27-42 1 0 0,-6 9-10 0 0,-29 37 60 0 0,28-54 1 0 0,-15 24 9 0 0,-17 28 16 0 0,16-37 0 0 0,0-4-29 0 0,46-106-11 0 0,-50 107 0 0 0,4 2 0 0 0,60-98 0 0 0,-62 127 0 0 0,-20 26 0 0 0,18-28 0 0 0,-25 35 8 0 0,1 0 1 0 0,0 0-1 0 0,0 1 1 0 0,1 0 0 0 0,0 0-1 0 0,10-9 1 0 0,-9 11 10 0 0,19-15 12 0 0,31-22-1 0 0,-49 38-30 0 0,0 0-1 0 0,1 1 1 0 0,-1 0-1 0 0,1 1 0 0 0,0 0 1 0 0,1 1-1 0 0,19-5 1 0 0,-9 5 0 0 0,-8 1 5 0 0,28-2 0 0 0,-15 2 67 0 0,52-9-1 0 0,-12 1-54 0 0,-35 6-2 0 0,0-2 0 0 0,0-1-1 0 0,46-16 1 0 0,85-45-25 0 0,-127 53 15 0 0,22-13-2 0 0,-2-3 1 0 0,94-68-1 0 0,-103 62 10 0 0,-2-2-1 0 0,50-58 0 0 0,-47 47-4 0 0,64-52 1 0 0,-78 75-4 0 0,-6 6 10 0 0,0-1-1 0 0,-1-1 1 0 0,37-44 0 0 0,-45 46 6 0 0,27-25 0 0 0,-2 2 1 0 0,125-154 50 0 0,-140 158-49 0 0,-19 26-9 0 0,1 1-1 0 0,12-14 1 0 0,-15 18-15 0 0,0 1 1 0 0,-1-1 0 0 0,7-13 0 0 0,7-11 11 0 0,66-99 43 0 0,-76 111-54 0 0,-8 17 0 0 0,-1 0 0 0 0,1 0 0 0 0,0 0 0 0 0,1 0 0 0 0,-1 1 0 0 0,4-5 0 0 0,3-4 0 0 0,0-1 0 0 0,12-25 0 0 0,3-3 0 0 0,1 1 0 0 0,-14 22 0 0 0,0 1 0 0 0,22-26 0 0 0,5-9 53 0 0,-9 17 10 0 0,-2-1-1 0 0,24-42 1 0 0,-31 47-48 0 0,-6 12-15 0 0,-10 13 0 0 0,0 1 0 0 0,0-1 0 0 0,0 1 0 0 0,3-10 0 0 0,-4 9 6 0 0,0 1 1 0 0,0 1-1 0 0,0-1 1 0 0,0 0-1 0 0,1 1 1 0 0,6-7 0 0 0,9-11 29 0 0,-14 16-19 0 0,0 0 1 0 0,0 0-1 0 0,1 1 0 0 0,0-1 0 0 0,13-8 0 0 0,5-5 67 0 0,13-5-20 0 0,-23 13-39 0 0,0 0 0 0 0,17-10 0 0 0,-29 20-16 0 0,-1 0 0 0 0,1 0 1 0 0,0 0-1 0 0,0 0 0 0 0,0 1 1 0 0,0-1-1 0 0,0 0 0 0 0,-1 1 1 0 0,5-1-1 0 0,-2 1 3 0 0,-1 0 0 0 0,0 1 0 0 0,1-1 1 0 0,-1 1-1 0 0,1 0 0 0 0,-1 0 0 0 0,0 0 0 0 0,4 1 0 0 0,26 7 42 0 0,-29-8-55 0 0,-1-1 0 0 0,1 1 0 0 0,0-1 0 0 0,-1 0 0 0 0,1 0 0 0 0,-1-1 0 0 0,1 1 0 0 0,-1-1 0 0 0,1 0 0 0 0,6-2 0 0 0,-5 2 22 0 0,0-1-1 0 0,-1 0 1 0 0,1-1 0 0 0,0 1 0 0 0,-1-1-1 0 0,8-6 1 0 0,1-2 14 0 0,-1-1 0 0 0,-1 0-1 0 0,11-15 1 0 0,-16 17-103 0 0,6-8 60 0 0,11-11 215 0 0,-17 22-207 0 0,0-1-1 0 0,0 1 1 0 0,10-9-1 0 0,-2 2-114 0 0,-12 11 104 0 0,1 1 0 0 0,-1-1 0 0 0,1 0 0 0 0,6-4 0 0 0,27-22 11 0 0,-23 18 47 0 0,1 0 0 0 0,16-19 1 0 0,-2 2-1322 0 0,-17 18-3210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0:32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1977 9528 0 0,'0'0'432'0'0,"-2"2"-4"0"0,-6 5-274 0 0,2 2 1104 0 0,5-9-1174 0 0,-1-1 1 0 0,1 1 0 0 0,0 0-1 0 0,-1-1 1 0 0,1 1 0 0 0,0-1 0 0 0,-1 0-1 0 0,1 1 1 0 0,0-1 0 0 0,0 0-1 0 0,0 0 1 0 0,0 0 0 0 0,0 0 0 0 0,0 0-1 0 0,0 0 1 0 0,0 0 0 0 0,0 0-1 0 0,-1-2 1 0 0,-15-26 542 0 0,14 23-615 0 0,-23-49 342 0 0,3-1 1 0 0,2 0 0 0 0,3-2-1 0 0,-13-64 1 0 0,3-77-238 0 0,27 186-117 0 0,-4-228 54 0 0,10 170-54 0 0,17-90 0 0 0,-17 133 0 0 0,10-50 40 0 0,4 1 0 0 0,3 1 0 0 0,54-123 0 0 0,-62 171-91 0 0,0 1 0 0 0,2 0 0 0 0,1 1 1 0 0,39-46-1 0 0,97-79-75 0 0,-135 135 124 0 0,0 2 0 0 0,1 0 0 0 0,1 1 0 0 0,33-17 0 0 0,-39 24-7 0 0,0 0 1 0 0,0 1-1 0 0,0 0 1 0 0,1 2-1 0 0,0-1 1 0 0,0 2-1 0 0,0 0 0 0 0,18 0 1 0 0,-27 2 4 0 0,1 1 1 0 0,-1 0-1 0 0,0 0 0 0 0,1 0 1 0 0,-1 1-1 0 0,0 0 1 0 0,0 1-1 0 0,0-1 0 0 0,0 1 1 0 0,0 0-1 0 0,-1 0 0 0 0,1 1 1 0 0,-1 0-1 0 0,0 0 1 0 0,9 8-1 0 0,-4 0 5 0 0,1 0-1 0 0,-2 0 1 0 0,1 1 0 0 0,-2 0 0 0 0,11 20 0 0 0,-11-14-1 0 0,-1-1 0 0 0,-1 1 0 0 0,-1 1 0 0 0,6 31 0 0 0,-4-12 0 0 0,1 4 0 0 0,-2 0 0 0 0,1 88 0 0 0,-30 373-592 0 0,15-427-447 0 0,1 0-58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0:33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1996 10592 0 0,'-3'0'87'0'0,"-1"0"0"0"0,0 0 0 0 0,1-1 0 0 0,-1 0 0 0 0,1 0 0 0 0,-1 0 0 0 0,1 0 0 0 0,-1 0 0 0 0,1-1-1 0 0,0 1 1 0 0,0-1 0 0 0,-1 0 0 0 0,1 0 0 0 0,0 0 0 0 0,1 0 0 0 0,-1-1 0 0 0,0 1 0 0 0,1-1 0 0 0,-1 0 0 0 0,-2-4 0 0 0,-21-22 1448 0 0,2-3-546 0 0,15 21-775 0 0,1-1 0 0 0,-1 0 0 0 0,-11-25 0 0 0,2-4 91 0 0,3 10-124 0 0,2-1 1 0 0,-15-53-1 0 0,14 23-3 0 0,2 0 0 0 0,3-1 0 0 0,-2-78 0 0 0,17 26-47 0 0,-4 75-94 0 0,2 3-2 0 0,1 0-1 0 0,2 0 0 0 0,13-42 0 0 0,46-104-41 0 0,17 9-92 0 0,14 8 53 0 0,-92 157 45 0 0,33-47 5 0 0,79-90 0 0 0,-92 118 15 0 0,1 2-1 0 0,2 0 1 0 0,1 2-1 0 0,0 2 1 0 0,56-33-1 0 0,-73 48-60 0 0,1 0 0 0 0,-1 1-1 0 0,1 0 1 0 0,0 1 0 0 0,1 1 0 0 0,-1 0-1 0 0,24-4 1 0 0,-31 8 30 0 0,1-1 0 0 0,0 1 1 0 0,-1 0-1 0 0,1 0 0 0 0,0 1 0 0 0,-1 0 0 0 0,1 0 1 0 0,-1 1-1 0 0,1-1 0 0 0,-1 1 0 0 0,0 1 0 0 0,0-1 1 0 0,1 1-1 0 0,-2 0 0 0 0,1 1 0 0 0,0 0 0 0 0,9 7 0 0 0,-9-4-10 0 0,0-1-1 0 0,0 1 0 0 0,-1 0 0 0 0,0 0 0 0 0,0 1 0 0 0,-1-1 0 0 0,0 1 0 0 0,5 13 0 0 0,0 5-62 0 0,8 36-1 0 0,-6-6-25 0 0,-2 0 1 0 0,1 60-1 0 0,-7 116-139 0 0,-3-168 51 0 0,-7 59-940 0 0,3-58-2609 0 0,3-12-1006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0:33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75 148 4144 0 0,'0'0'319'0'0,"-11"9"-6"0"0,8-6 144 0 0,0 1 0 0 0,0 0 0 0 0,0 0 0 0 0,0 1 0 0 0,1-1 0 0 0,0 0 0 0 0,0 1 0 0 0,0-1 0 0 0,-2 7 1 0 0,1-2-20 0 0,-3 12-165 0 0,1 0-1 0 0,0 1 1 0 0,2 0 0 0 0,-2 28 0 0 0,1-5-40 0 0,0 5-15 0 0,2 0 0 0 0,5 57 0 0 0,21 99 178 0 0,-18-173-336 0 0,1 0 1 0 0,1-1 0 0 0,2 1 0 0 0,1-2-1 0 0,1 0 1 0 0,23 41 0 0 0,-26-55-28 0 0,1-1 1 0 0,1-1-1 0 0,0 0 1 0 0,1 0-1 0 0,1-1 0 0 0,0-1 1 0 0,0 0-1 0 0,2-1 1 0 0,0 0-1 0 0,0-1 1 0 0,1-1-1 0 0,30 15 1 0 0,-34-20 17 0 0,1-1 0 0 0,-1 0 0 0 0,1-1 0 0 0,0-1 0 0 0,0 0 0 0 0,0-1-1 0 0,0 0 1 0 0,0-1 0 0 0,0 0 0 0 0,0-1 0 0 0,0-1 0 0 0,0 0 0 0 0,0-1 0 0 0,22-7 0 0 0,-19 4-5 0 0,-1 0 0 0 0,0-1 0 0 0,0 0 0 0 0,0-2 0 0 0,-1 0 0 0 0,-1 0 0 0 0,1-1 0 0 0,-2-1 0 0 0,1 0 0 0 0,-2-1 0 0 0,15-16 0 0 0,-12 8 24 0 0,-1-1 1 0 0,0 0-1 0 0,-2 0 1 0 0,0-1-1 0 0,-1-1 1 0 0,-2 1-1 0 0,0-2 1 0 0,-1 1-1 0 0,-2-1 1 0 0,6-44 0 0 0,-8 27 117 0 0,-1-1 0 0 0,-2 0 1 0 0,-2 0-1 0 0,-1 1 1 0 0,-3-1-1 0 0,-1 1 1 0 0,-2 0-1 0 0,-17-47 0 0 0,21 72-112 0 0,-14-40 219 0 0,-3 1 0 0 0,-36-68 0 0 0,48 105-232 0 0,-1 1-1 0 0,-1 0 1 0 0,-1 1 0 0 0,-16-16-1 0 0,19 22-34 0 0,0 2-1 0 0,0-1 1 0 0,-1 1-1 0 0,0 1 1 0 0,0 0-1 0 0,-1 0 0 0 0,-16-5 1 0 0,21 9-27 0 0,0 1 1 0 0,-1 0-1 0 0,0 0 0 0 0,1 1 1 0 0,-1 0-1 0 0,0 0 0 0 0,1 1 1 0 0,-1 0-1 0 0,0 0 1 0 0,1 1-1 0 0,-1 0 0 0 0,0 0 1 0 0,1 1-1 0 0,-1 0 0 0 0,1 1 1 0 0,0-1-1 0 0,-13 7 1 0 0,6-1-278 0 0,0 1 1 0 0,0 0 0 0 0,1 1 0 0 0,0 1-1 0 0,1 0 1 0 0,0 0 0 0 0,-14 18 0 0 0,-17 26-5673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42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4516 8288 0 0,'-2'5'55'0'0,"0"1"-1"0"0,1 0 1 0 0,-1-1 0 0 0,1 1 0 0 0,1 0 0 0 0,-1 0 0 0 0,1 0 0 0 0,0 0-1 0 0,1-1 1 0 0,-1 1 0 0 0,1 0 0 0 0,0 0 0 0 0,3 7 0 0 0,3 9 141 0 0,1 0 0 0 0,12 21 0 0 0,-10-19-152 0 0,46 76 171 0 0,-30-58-125 0 0,8 18 98 0 0,46 75 135 0 0,-60-106-224 0 0,1 0 0 0 0,34 36 0 0 0,-49-60-72 0 0,152 145 278 0 0,-138-134-293 0 0,-1-2-1 0 0,2 0 0 0 0,0-1 1 0 0,1-2-1 0 0,0 0 1 0 0,42 15-1 0 0,-40-19 36 0 0,0-1-1 0 0,1-1 1 0 0,-1-2 0 0 0,1 0-1 0 0,31 0 1 0 0,-20-3 2 0 0,1-2-1 0 0,-1-1 1 0 0,53-12 0 0 0,-76 12-49 0 0,99-28 0 0 0,-40 8 0 0 0,-37 13 0 0 0,35-16 0 0 0,339-180 72 0 0,-189 60-72 0 0,-23 14 0 0 0,-92 74-18 0 0,3 5 0 0 0,187-63 0 0 0,-262 105 17 0 0,1 2 0 0 0,0 1 0 0 0,0 2 0 0 0,1 1 0 0 0,-1 2 0 0 0,1 1 0 0 0,0 2 0 0 0,0 1 0 0 0,41 7 0 0 0,130 35 1 0 0,-170-33 6 0 0,22 6 71 0 0,91 39 0 0 0,-48-16 84 0 0,20 9 126 0 0,138 79 350 0 0,-198-95-506 0 0,180 100 597 0 0,-175-95-672 0 0,81 31 0 0 0,-41-20-4 0 0,-2 0 22 0 0,202 63 1 0 0,-239-93-67 0 0,0-3-1 0 0,1-3 1 0 0,0-3 0 0 0,96 1 0 0 0,-87-11-8 0 0,139-18 0 0 0,187-73-74 0 0,-344 77 76 0 0,136-48-2 0 0,-81 24 0 0 0,3-1 0 0 0,142-70 0 0 0,3-9 0 0 0,2 14 0 0 0,-192 79 0 0 0,127-33 0 0 0,4 17 0 0 0,-131 28 0 0 0,10 1 0 0 0,115-6 0 0 0,83 18 0 0 0,-213 5 11 0 0,95 18 1 0 0,62 28 29 0 0,-141-25-15 0 0,123 55 1 0 0,51 46-17 0 0,-230-112-9 0 0,305 136-1 0 0,-305-138 0 0 0,34 11 0 0 0,0-2 0 0 0,1-2 0 0 0,1-4 0 0 0,1-2 0 0 0,0-3 0 0 0,1-3 0 0 0,67-1 0 0 0,-53-7 0 0 0,0-2 0 0 0,86-17 0 0 0,-149 17 0 0 0,692-139 0 0 0,-596 110-32 0 0,164-71 0 0 0,-83 16 32 0 0,-57 31 0 0 0,198-75 0 0 0,-246 101 0 0 0,172-32 0 0 0,-6 34-4 0 0,-196 27 27 0 0,-1 2-1 0 0,84 12 1 0 0,-53 0-15 0 0,202 38 48 0 0,135 72-56 0 0,-325-88 16 0 0,112 42 32 0 0,30 13-48 0 0,-202-77 0 0 0,1-2 0 0 0,0-1 0 0 0,67 5 0 0 0,125-4 0 0 0,-171-10 0 0 0,323-8 0 0 0,-189 1 0 0 0,17 6 0 0 0,160-6 0 0 0,62 4 0 0 0,-201 26 0 0 0,-135-10 0 0 0,96 16 0 0 0,8-2 0 0 0,88 8 0 0 0,131 11 0 0 0,-262-30 42 0 0,-57-7-20 0 0,454 35-22 0 0,-131-13 0 0 0,-394-29 1 0 0,220 13 14 0 0,-122-11 129 0 0,169-2-12 0 0,-265-5-127 0 0,201-20 266 0 0,-48-6-113 0 0,40-7 48 0 0,-4-18 54 0 0,-127 24-154 0 0,-1-4 1 0 0,99-49 0 0 0,-178 74-110 0 0,157-87 83 0 0,218-178 213 0 0,-352 242-245 0 0,-2-1-1 0 0,-1-2 0 0 0,47-56 0 0 0,-5-15 105 0 0,67-116 0 0 0,-98 141-43 0 0,-4-2 0 0 0,-3-2 0 0 0,-4-2 0 0 0,35-125-1 0 0,-57 163-64 0 0,19-85 43 0 0,-24 85-67 0 0,18-149 181 0 0,-24 141-136 0 0,6-198 153 0 0,-12 178-75 0 0,-16-93-1 0 0,-24-83 42 0 0,33 209-139 0 0,-27-75-1 0 0,16 56 7 0 0,-15-44 55 0 0,-76-159 0 0 0,-59-19 181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0:3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0 2760 0 0,'-16'0'30'0'0,"1"1"0"0"0,0 1 1 0 0,0 0-1 0 0,0 1 0 0 0,0 0 0 0 0,0 2 0 0 0,0-1 1 0 0,-20 11-1 0 0,21-7 639 0 0,0 1 0 0 0,-21 18 1 0 0,7-5 1172 0 0,11-8-1364 0 0,2-1 0 0 0,-1 2 0 0 0,2 0 0 0 0,0 1-1 0 0,-13 20 1 0 0,4-2 427 0 0,-31 64 1 0 0,30-51-829 0 0,2 2 1 0 0,3 0 0 0 0,-27 104-1 0 0,35-98 264 0 0,-5 79-1 0 0,15-114-249 0 0,1 0 0 0 0,1 0 1 0 0,0 0-1 0 0,2 0 0 0 0,0 0 0 0 0,1-1 1 0 0,11 30-1 0 0,-9-32-40 0 0,2 0 1 0 0,0 0-1 0 0,11 16 1 0 0,-12-24-33 0 0,-1 0 1 0 0,1-1-1 0 0,1 0 1 0 0,0 0-1 0 0,0 0 1 0 0,15 10 0 0 0,-16-13-1 0 0,-1-1 1 0 0,1 0-1 0 0,0 0 1 0 0,0 0 0 0 0,1-1-1 0 0,-1 0 1 0 0,1-1-1 0 0,0 1 1 0 0,-1-1 0 0 0,1-1-1 0 0,0 0 1 0 0,0 0-1 0 0,0 0 1 0 0,0-1 0 0 0,0 0-1 0 0,0-1 1 0 0,0 0-1 0 0,0 0 1 0 0,8-2 0 0 0,8-6 48 0 0,0 0 0 0 0,0-1 0 0 0,-1-2 0 0 0,0 0 0 0 0,23-17 0 0 0,-30 17-14 0 0,0 0 0 0 0,0-1 0 0 0,-2-1 0 0 0,0 0 0 0 0,0-1 0 0 0,-1-1 0 0 0,-1 0 0 0 0,-1 0 1 0 0,0-1-1 0 0,-1-1 0 0 0,-1 0 0 0 0,11-30 0 0 0,-11 22 45 0 0,-2-1 0 0 0,-1 0 0 0 0,-1-1 1 0 0,-1 1-1 0 0,-1-1 0 0 0,-2 0 0 0 0,-1 1 0 0 0,-5-45 1 0 0,1 43 39 0 0,-1-1 0 0 0,-1 1 0 0 0,-1 1 1 0 0,-2-1-1 0 0,-18-38 0 0 0,8 28 66 0 0,-1 0-1 0 0,-39-53 0 0 0,46 74-153 0 0,-2 1 0 0 0,0 0 0 0 0,0 1-1 0 0,-2 1 1 0 0,0 0 0 0 0,-31-20-1 0 0,39 30-161 0 0,0 0-1 0 0,-1 0 0 0 0,1 1 1 0 0,-1 1-1 0 0,0 0 0 0 0,-18-4 1 0 0,15 5-1307 0 0,1 1 0 0 0,-23 0 1 0 0,19 2-1330 0 0,-22 5 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0:34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1613 5984 0 0,'0'3'114'0'0,"0"0"0"0"0,0-1 0 0 0,0 1 0 0 0,0 0 0 0 0,0 0 0 0 0,-1 0 0 0 0,1 0 0 0 0,-1 0 0 0 0,0 0 0 0 0,0-1-1 0 0,0 1 1 0 0,0 0 0 0 0,0-1 0 0 0,-1 1 0 0 0,1 0 0 0 0,-1-1 0 0 0,1 0 0 0 0,-1 1 0 0 0,0-1 0 0 0,0 0 0 0 0,0 0 0 0 0,0 0 0 0 0,-1 0 0 0 0,-3 2 0 0 0,4-2 102 0 0,0-1 24 0 0,-1 0 0 0 0,1 1 0 0 0,0-1 0 0 0,-1 0 1 0 0,1 0-1 0 0,-4 1 0 0 0,5-2-175 0 0,-1 0 0 0 0,1 0 0 0 0,0 0 0 0 0,0 0 0 0 0,-1 0 0 0 0,1 0 0 0 0,0-1 0 0 0,0 1 0 0 0,0-1 0 0 0,0 1 0 0 0,-1-1 0 0 0,1 1 0 0 0,0-1 0 0 0,-1-1 0 0 0,-10-5 383 0 0,1-2 0 0 0,0 0-1 0 0,1 0 1 0 0,0-1 0 0 0,0 0 0 0 0,1-1 0 0 0,0 0 0 0 0,1-1-1 0 0,1 1 1 0 0,-13-26 0 0 0,5 3-109 0 0,1-2 0 0 0,-17-66-1 0 0,19 44-151 0 0,3-1 0 0 0,-2-85-1 0 0,9 95-179 0 0,3 0 0 0 0,3 1 0 0 0,1-1 0 0 0,18-75 0 0 0,0 40 38 0 0,56-136-1 0 0,-25 108-172 0 0,-24 54 64 0 0,-9 17 62 0 0,2 2 0 0 0,2 1-1 0 0,1 1 1 0 0,50-54-1 0 0,-69 84 6 0 0,1 0 0 0 0,-1 0-1 0 0,2 0 1 0 0,-1 1 0 0 0,1 0-1 0 0,0 1 1 0 0,0 0 0 0 0,0 1-1 0 0,1-1 1 0 0,0 2 0 0 0,0-1-1 0 0,0 2 1 0 0,12-3 0 0 0,-16 4-2 0 0,1 0 0 0 0,0 1 0 0 0,-1 0 1 0 0,1 0-1 0 0,0 0 0 0 0,-1 1 0 0 0,1 0 0 0 0,-1 0 1 0 0,1 1-1 0 0,-1 0 0 0 0,1 0 0 0 0,-1 0 1 0 0,0 1-1 0 0,0 0 0 0 0,0 0 0 0 0,0 0 0 0 0,-1 1 1 0 0,1 0-1 0 0,-1 0 0 0 0,0 1 0 0 0,6 6 0 0 0,-1 1-6 0 0,0 1 0 0 0,-2 0 0 0 0,1 1 0 0 0,-1-1 0 0 0,-1 1 0 0 0,5 16 0 0 0,27 93-34 0 0,-16-43 96 0 0,-14-45-60 0 0,-1 0 1 0 0,-2 1-1 0 0,2 37 0 0 0,-6 56-172 0 0,-2-77-10 0 0,-8 116-845 0 0,5-125-34 0 0,-10 59-1667 0 0,11-89 2423 0 0,-4 38-1258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0:35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233 125 7368 0 0,'-3'0'568'0'0,"-24"-1"-436"0"0,7 0 459 0 0,0 2-1 0 0,-37 4 1 0 0,53-4-503 0 0,0 0 1 0 0,0 1-1 0 0,0-1 1 0 0,1 1-1 0 0,-1 0 1 0 0,0 0-1 0 0,1 1 0 0 0,-1-1 1 0 0,1 1-1 0 0,0 0 1 0 0,0 0-1 0 0,0 0 1 0 0,0 0-1 0 0,0 0 1 0 0,1 0-1 0 0,-4 6 1 0 0,0 1 26 0 0,1 1 1 0 0,0 0-1 0 0,0 0 1 0 0,-5 19-1 0 0,5-7-52 0 0,2 0 1 0 0,0 0-1 0 0,0 34 0 0 0,2-27-29 0 0,7 131 36 0 0,-1-99-60 0 0,-1-3 21 0 0,3 0 0 0 0,3 0 1 0 0,27 89-1 0 0,-24-114-13 0 0,1-1 0 0 0,2 0 0 0 0,22 34 0 0 0,-13-22-5 0 0,-13-24 15 0 0,2 0-1 0 0,0-1 0 0 0,1 0 1 0 0,1-1-1 0 0,1-1 1 0 0,0 0-1 0 0,26 19 0 0 0,-30-27 16 0 0,1 0-1 0 0,0-1 0 0 0,0-1 0 0 0,1-1 0 0 0,0 0 1 0 0,0 0-1 0 0,0-2 0 0 0,1 0 0 0 0,0-1 0 0 0,0 0 0 0 0,28 2 1 0 0,-32-6-5 0 0,1 0-1 0 0,-1-1 1 0 0,0-1 0 0 0,0 0 0 0 0,0 0 0 0 0,0-1 0 0 0,0-1 0 0 0,-1 0 0 0 0,0 0 0 0 0,18-10 0 0 0,-11 4-1 0 0,0-2 1 0 0,0 0 0 0 0,-1-1 0 0 0,-1-1 0 0 0,16-16 0 0 0,-15 12 25 0 0,-1-1 0 0 0,-1 0 0 0 0,-1-1 0 0 0,-1-1 0 0 0,-1-1 0 0 0,0 1 0 0 0,-2-2 0 0 0,13-39 0 0 0,-15 35 51 0 0,-1 0 1 0 0,-1-1 0 0 0,-2 0-1 0 0,-1-1 1 0 0,-1 1-1 0 0,-2 0 1 0 0,-3-36 0 0 0,-4 8 86 0 0,-3 0 1 0 0,-2 1 0 0 0,-3 0 0 0 0,-2 2-1 0 0,-2 0 1 0 0,-2 1 0 0 0,-3 0 0 0 0,-52-81-1 0 0,58 105-25 0 0,-1 1-1 0 0,-2 1 0 0 0,-38-38 0 0 0,45 51-357 0 0,0 2-1 0 0,-1-1 1 0 0,-17-9-1 0 0,21 15-551 0 0,-1 0 1 0 0,1 1-1 0 0,-1 0 0 0 0,0 1 0 0 0,-16-4 1 0 0,9 5-2003 0 0,-29-1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2:38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2348 181 12008 0 0,'-116'-46'1196'0'0,"-183"-45"0"0"0,260 80-904 0 0,-1 3 1 0 0,-73-7 0 0 0,61 11-101 0 0,-88-1 230 0 0,66 10-181 0 0,-132 25 0 0 0,153-18-186 0 0,1 3 0 0 0,1 2 0 0 0,-60 28 0 0 0,63-23-23 0 0,1 3 0 0 0,2 2 0 0 0,-65 50 0 0 0,70-45-8 0 0,-18 14 66 0 0,1 2 0 0 0,-66 74-1 0 0,95-89-36 0 0,-132 167 270 0 0,35 13-44 0 0,101-160-214 0 0,1 1-1 0 0,-28 110 0 0 0,41-128-64 0 0,-6 29 37 0 0,3 1 0 0 0,3 1-1 0 0,-3 100 1 0 0,13-100 16 0 0,11 92 1 0 0,-3-111-16 0 0,26 91 0 0 0,-28-117-40 0 0,1 4 2 0 0,2 0 0 0 0,1-1 0 0 0,1 0 0 0 0,1-1 0 0 0,19 30 0 0 0,11 10 18 0 0,2-2 0 0 0,60 66 0 0 0,-48-71 56 0 0,3-2 1 0 0,2-2 0 0 0,72 47-1 0 0,-99-79 3 0 0,1-1-1 0 0,68 27 1 0 0,81 13 104 0 0,-116-42-105 0 0,0-3 0 0 0,0-4-1 0 0,2-2 1 0 0,137-1 0 0 0,27-21 400 0 0,-2-20-294 0 0,-1-25-71 0 0,-167 37-25 0 0,92-43 0 0 0,-74 23-43 0 0,62-27 3 0 0,-67 31 2 0 0,101-64-1 0 0,-142 79-18 0 0,46-35 39 0 0,-56 37-53 0 0,4-6 59 0 0,53-56 1 0 0,-53 50-24 0 0,4-6 49 0 0,-3-2-1 0 0,41-66 1 0 0,-33 48 40 0 0,-32 46-50 0 0,1-1 1 0 0,-1 0-1 0 0,-1-1 0 0 0,8-23 1 0 0,8-56 190 0 0,-21 89-285 0 0,6-22-108 0 0,10-29-1 0 0,-9 34 83 0 0,-2 0 0 0 0,8-39 0 0 0,0-24 34 0 0,-7 51 20 0 0,-2-1 0 0 0,2-47 0 0 0,-5-23 37 0 0,1 52 76 0 0,-3 0-1 0 0,-12-96 0 0 0,8 123-122 0 0,-6-35 53 0 0,9 45-43 0 0,0 1-1 0 0,-1 0 1 0 0,-1 0-1 0 0,-1 0 1 0 0,0 0 0 0 0,-10-23-1 0 0,2 13 9 0 0,-1 1 0 0 0,-1 0-1 0 0,-2 1 1 0 0,0 1-1 0 0,-1 0 1 0 0,-24-23 0 0 0,-2 5-35 0 0,-87-62 0 0 0,2 26-74 0 0,106 63-40 0 0,-76-37-937 0 0,30 20-4563 0 0,6 5-1173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2:39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2304 0 0,'-6'12'6353'0'0,"6"-10"-6198"0"0,0 0 0 0 0,0-1-1 0 0,0 1 1 0 0,0 0 0 0 0,1-1 0 0 0,-1 1 0 0 0,1 0-1 0 0,-1-1 1 0 0,1 1 0 0 0,1 1 0 0 0,-2-2-92 0 0,0 0 1 0 0,1 0-1 0 0,-1 0 1 0 0,0 0-1 0 0,1 0 1 0 0,-1 0-1 0 0,0 0 1 0 0,0 0-1 0 0,0 0 1 0 0,0 0-1 0 0,0 0 1 0 0,0 0-1 0 0,-1 2 1 0 0,1 7 375 0 0,1-7-371 0 0,1 0 0 0 0,-1 0 1 0 0,1 0-1 0 0,-1 0 0 0 0,1 0 1 0 0,0-1-1 0 0,0 1 0 0 0,0-1 1 0 0,1 1-1 0 0,-1-1 0 0 0,4 3 1 0 0,10 12 381 0 0,20 19 331 0 0,-29-29-644 0 0,-3-4-75 0 0,1 0 1 0 0,-1 0 0 0 0,1 0 0 0 0,-1-1 0 0 0,1 1 0 0 0,8 2-1 0 0,34 9 302 0 0,-39-13-339 0 0,15 4 85 0 0,0-2 0 0 0,0-1 0 0 0,0 0 0 0 0,30-3 0 0 0,-16 1-52 0 0,-15-1-39 0 0,14 1 26 0 0,-30 0-36 0 0,0 0 0 0 0,0 0 0 0 0,0-1 0 0 0,0 1 1 0 0,0-1-1 0 0,0-1 0 0 0,7-1 0 0 0,17-4 35 0 0,40-6-274 0 0,-43 7-892 0 0,-2 0-3963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2:39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 7832 0 0,'0'0'705'0'0,"0"1"-577"0"0,0 4-45 0 0,0-3 27 0 0,0 1 0 0 0,1-1 1 0 0,0 0-1 0 0,-1 0 0 0 0,1 0 0 0 0,0 0 1 0 0,0 0-1 0 0,0 0 0 0 0,0 0 1 0 0,2 2-1 0 0,2 4 434 0 0,-4-7-490 0 0,0 0 1 0 0,0 0-1 0 0,0 0 1 0 0,0 0-1 0 0,1 0 1 0 0,-1 0-1 0 0,0-1 0 0 0,1 1 1 0 0,-1 0-1 0 0,0-1 1 0 0,1 1-1 0 0,-1-1 0 0 0,1 0 1 0 0,-1 1-1 0 0,3-1 1 0 0,0 1 97 0 0,5 2 47 0 0,0 0 0 0 0,1-1 0 0 0,-1 0 1 0 0,1 0-1 0 0,-1-1 0 0 0,1-1 0 0 0,14 0 1 0 0,6-2 274 0 0,31-8 1 0 0,3 0-10 0 0,-39 5-362 0 0,-1 0 0 0 0,0-1 0 0 0,0-2 1 0 0,23-11-1 0 0,17-4-54 0 0,-44 14-158 0 0,0 0 0 0 0,-1 0 0 0 0,0-2-1 0 0,-1-1 1 0 0,19-15 0 0 0,-20 14-305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2:40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0 215 8288 0 0,'0'0'638'0'0,"17"-1"-284"0"0,-6-6 679 0 0,0 0 0 0 0,14-11-1 0 0,-15 10-397 0 0,1 0 1 0 0,15-7-1 0 0,-10 5-210 0 0,-14 9-358 0 0,0-1 1 0 0,1 1 0 0 0,-1-1-1 0 0,1 1 1 0 0,0 0 0 0 0,4-1-1 0 0,35-17 1053 0 0,-25 16-870 0 0,-10 2-151 0 0,-1 0 0 0 0,1 0 0 0 0,-1-1-1 0 0,0 1 1 0 0,10-5 0 0 0,-4 1 7 0 0,0 0-1 0 0,20-4 1 0 0,-5 1-1 0 0,138-34 267 0 0,-119 32-384 0 0,-17 3-42 0 0,0 3-1 0 0,1 0 0 0 0,0 2 0 0 0,43 2 1 0 0,-32 3 112 0 0,-1 2 0 0 0,69 17 1 0 0,-84-15-34 0 0,-1 2 1 0 0,0 0 0 0 0,0 1-1 0 0,43 26 1 0 0,-59-31-22 0 0,1-1 0 0 0,0 0 1 0 0,1 0-1 0 0,10 3 0 0 0,-10-4 14 0 0,1 0 0 0 0,16 9-1 0 0,-17-6-4 0 0,2-2-1 0 0,-1 0 1 0 0,18 4 0 0 0,18 7 11 0 0,-33-11 9 0 0,-11-3-36 0 0,0-1-1 0 0,0 1 1 0 0,0 0-1 0 0,0 0 1 0 0,-1 0-1 0 0,1 1 1 0 0,0-1 0 0 0,-1 1-1 0 0,1-1 1 0 0,-1 1-1 0 0,1 0 1 0 0,3 4-1 0 0,-4-5-609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2:46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2136 2760 0 0,'0'0'6917'0'0,"-1"-2"-6406"0"0,-1-2-329 0 0,1 0 0 0 0,-1 0 0 0 0,1 0 0 0 0,0 0 0 0 0,0-1 0 0 0,0 1 0 0 0,0 0 0 0 0,1-1 0 0 0,0 1 1 0 0,0-6-1 0 0,-1-10 147 0 0,-8-105 1100 0 0,8 106-1196 0 0,-6-32-1 0 0,0 4-38 0 0,-11-109 252 0 0,4 13-217 0 0,-2-28 5 0 0,16-64-159 0 0,16 51-75 0 0,0 45 28 0 0,-7 74 72 0 0,29-119 28 0 0,-10 100-128 0 0,-8 30 0 0 0,-14 36-31 0 0,1 0 1 0 0,1 0-1 0 0,0 1 1 0 0,20-29 0 0 0,-5 11-32 0 0,-16 23 61 0 0,1 1 1 0 0,0-1-1 0 0,10-9 1 0 0,15-17 0 0 0,-27 29 0 0 0,1 1 0 0 0,1-1 0 0 0,-1 1 0 0 0,12-8 0 0 0,-3 5 23 0 0,1 2 0 0 0,0 0 0 0 0,0 1 0 0 0,0 0 0 0 0,23-5 0 0 0,-5 3 4 0 0,48-6 0 0 0,-16 3-27 0 0,-62 12-8 0 0,4-2 33 0 0,0 1 0 0 0,0 0 0 0 0,1 1-1 0 0,-1 0 1 0 0,1 0 0 0 0,-1 1 0 0 0,0 0 0 0 0,14 2 0 0 0,-16 0-24 0 0,1 0 1 0 0,-1 1 0 0 0,0-1 0 0 0,0 1-1 0 0,-1 1 1 0 0,1-1 0 0 0,-1 1 0 0 0,0 1 0 0 0,0-1-1 0 0,0 1 1 0 0,0 0 0 0 0,-1 0 0 0 0,0 0 0 0 0,7 10-1 0 0,-5-5 9 0 0,0 0 0 0 0,-1 1 0 0 0,-1 0-1 0 0,0 0 1 0 0,0 1 0 0 0,-1 0 0 0 0,0-1-1 0 0,1 14 1 0 0,-1-7 20 0 0,1 5 19 0 0,3 31 0 0 0,-1-6 14 0 0,-4-32-30 0 0,2 32-1 0 0,-4 34 60 0 0,-1 63 317 0 0,-1-87-237 0 0,1-32-66 0 0,-6 42 0 0 0,-8 80 302 0 0,2-21-72 0 0,5-52-176 0 0,-3 19-50 0 0,8-70-30 0 0,0 0 1 0 0,1 1 0 0 0,5 45-1 0 0,-5-42-82 0 0,1-25-18 0 0,-1 0 0 0 0,1 1 0 0 0,0-1 0 0 0,0 1 0 0 0,0-1 1 0 0,0 1-1 0 0,1-1 0 0 0,-1 1 0 0 0,2 3 0 0 0,-1-5-435 0 0,4 12 1005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2:46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799 316 2760 0 0,'0'-3'25'0'0,"-1"0"0"0"0,1 1 0 0 0,-1-1 0 0 0,1 1 0 0 0,-1-1 0 0 0,0 1 0 0 0,0-1 0 0 0,0 1 0 0 0,-3-5 0 0 0,-2-6-27 0 0,3 3 564 0 0,0 0 1 0 0,0 1-1 0 0,-1 0 1 0 0,0 0-1 0 0,-1 0 1 0 0,-11-15-1 0 0,8 14-28 0 0,-17-21 1421 0 0,-42-41 0 0 0,58 63-1681 0 0,0 1 0 0 0,-1 1-1 0 0,0 0 1 0 0,0 0 0 0 0,-1 1 0 0 0,0 0 0 0 0,0 1 0 0 0,0 1 0 0 0,-15-5 0 0 0,9 5-82 0 0,0 1 0 0 0,0 1 0 0 0,0 0 0 0 0,0 2 0 0 0,0 0 0 0 0,0 0 0 0 0,0 2 0 0 0,-1 0 0 0 0,-28 8 0 0 0,27-4-113 0 0,1 0 0 0 0,0 1 0 0 0,0 1 0 0 0,1 0 0 0 0,0 2 0 0 0,1 0 0 0 0,-1 0 0 0 0,-21 21 0 0 0,13-10 33 0 0,-16 16 98 0 0,37-33-185 0 0,0 1 0 0 0,1-1-1 0 0,-1 1 1 0 0,1 0 0 0 0,0 0 0 0 0,0 0 0 0 0,-2 8-1 0 0,-11 18 115 0 0,12-26-114 0 0,1 0 0 0 0,0 1 1 0 0,1-1-1 0 0,-3 7 1 0 0,0 3 4 0 0,1 0 0 0 0,0 1-1 0 0,2-1 1 0 0,-1 1 0 0 0,2 0 0 0 0,0 0 0 0 0,1 0 0 0 0,0 0 0 0 0,4 22-1 0 0,8 20-133 0 0,-7-30 135 0 0,1 0 0 0 0,1 0 0 0 0,11 28 0 0 0,-2-19-31 0 0,2-1 0 0 0,35 55-1 0 0,-43-76-2 0 0,1 0-1 0 0,0-2 1 0 0,1 1 0 0 0,1-1-1 0 0,0-1 1 0 0,1 0-1 0 0,0-1 1 0 0,19 11-1 0 0,-19-14 4 0 0,74 40 0 0 0,-73-41 0 0 0,0-1 0 0 0,0-1 0 0 0,1 0 0 0 0,17 3 0 0 0,-15-5 10 0 0,-1-1-1 0 0,0 0 0 0 0,1-2 1 0 0,-1 0-1 0 0,1 0 0 0 0,-1-2 1 0 0,30-6-1 0 0,-37 5 15 0 0,-1 0 0 0 0,0 0-1 0 0,0-1 1 0 0,0 0 0 0 0,-1 0 0 0 0,1-1 0 0 0,-1 0 0 0 0,0-1 0 0 0,0 0-1 0 0,-1 0 1 0 0,0-1 0 0 0,0 0 0 0 0,0 0 0 0 0,-1 0 0 0 0,8-13-1 0 0,-1 0 15 0 0,-2-1-1 0 0,-1 1 1 0 0,0-2-1 0 0,-1 1 1 0 0,-2-1-1 0 0,0-1 1 0 0,7-39-1 0 0,-11 38-6 0 0,1 2 0 0 0,-1 0 0 0 0,-1 0 0 0 0,-1 0 0 0 0,-1 0 0 0 0,-3-24-1 0 0,-2-5-7 0 0,4 38-15 0 0,0 1 0 0 0,0 0-1 0 0,-1-1 1 0 0,-1 1 0 0 0,-6-18 0 0 0,7 24-54 0 0,2 4-120 0 0,-1 0 0 0 0,1 1 1 0 0,-1-1-1 0 0,0 1 1 0 0,0-1-1 0 0,1 1 1 0 0,-1-1-1 0 0,0 1 0 0 0,0 0 1 0 0,0-1-1 0 0,-1 1 1 0 0,-1-2-1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3:01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750 321 3680 0 0,'0'0'284'0'0,"-6"-1"-53"0"0,-1-1 374 0 0,1-1 0 0 0,1 0 0 0 0,-1 0 0 0 0,0 0 0 0 0,-8-7 0 0 0,-12-6 858 0 0,-3-4-318 0 0,21 14-751 0 0,0 1 1 0 0,-14-8-1 0 0,-19-6 923 0 0,-78-23 0 0 0,84 31-931 0 0,-42-20 1 0 0,-19-8-248 0 0,67 31-17 0 0,1-2 0 0 0,-49-24 0 0 0,70 30-123 0 0,-1 1 1 0 0,0-1 0 0 0,-15-2 0 0 0,16 4-271 0 0,-1-1 1 0 0,1 1-1 0 0,0-1 1 0 0,-13-7-1 0 0,10 6-3206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07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775 6047 11888 0 0,'-105'-181'1274'0'0,"-41"-169"-1245"0"0,23-12-103 0 0,-88-402-67 0 0,111 325 141 0 0,36-7 0 0 0,38-454-64 0 0,45 488 145 0 0,31 2 16 0 0,58-72-62 0 0,47 13-16 0 0,-16 187-19 0 0,-123 253 0 0 0,13-22 10 0 0,2 1 1 0 0,69-83 0 0 0,-69 98-5 0 0,1 2 0 0 0,2 1 1 0 0,1 1-1 0 0,42-28 1 0 0,-56 46-17 0 0,1 0-1 0 0,0 1 1 0 0,0 0 0 0 0,1 2 0 0 0,42-12 0 0 0,-47 18 12 0 0,0 0-1 0 0,1 1 1 0 0,-1 1-1 0 0,0 1 1 0 0,1 0-1 0 0,0 2 1 0 0,-1 0-1 0 0,26 5 1 0 0,-23-1 44 0 0,0 0 1 0 0,0 2-1 0 0,-1 0 0 0 0,0 2 0 0 0,-1 0 1 0 0,1 1-1 0 0,-2 1 0 0 0,28 20 1 0 0,-12-2 16 0 0,0 1 0 0 0,-2 1 0 0 0,30 39 0 0 0,-22-20 192 0 0,-3 1-1 0 0,41 76 1 0 0,46 122 480 0 0,-16 8 130 0 0,-11 4 0 0 0,99 425-1 0 0,0 279 255 0 0,-42 7-786 0 0,-113-689-183 0 0,-11-86-1649 0 0,-12-65-2607 0 0,0 3-1870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18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4144 0 0,'0'0'493'0'0,"6"4"774"0"0,-3-3-1245 0 0,0 0 1 0 0,1 1-1 0 0,-1-1 1 0 0,1-1-1 0 0,-1 1 1 0 0,1 0-1 0 0,0-1 1 0 0,-1 0-1 0 0,1 0 1 0 0,-1 0-1 0 0,1 0 1 0 0,0 0-1 0 0,-1-1 1 0 0,1 0-1 0 0,6-2 1 0 0,-7 2-23 0 0,1 0 0 0 0,-1 1 0 0 0,1-1 0 0 0,-1 0 0 0 0,1 1 0 0 0,4 0 0 0 0,15-2 0 0 0,75-13 16 0 0,-4-1-251 0 0,-64 12-1914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3:01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0 742 6912 0 0,'0'0'793'0'0,"1"-1"-366"0"0,12-18 252 0 0,-1-1-1 0 0,18-42 1 0 0,-20 39-447 0 0,2 0 0 0 0,18-27 0 0 0,-5 13 153 0 0,-13 18-69 0 0,29-34-1 0 0,-35 45-245 0 0,0 0 1 0 0,0 0-1 0 0,-1-1 1 0 0,5-10 0 0 0,11-18 62 0 0,3 7-5 0 0,41-42-1 0 0,-32 37-90 0 0,-14 17 1 0 0,29-22 0 0 0,12-12 12 0 0,-41 34-84 0 0,1 0 0 0 0,0 1 1 0 0,24-15-1 0 0,-41 28-25 0 0,-2 3 5 0 0,0 0 1 0 0,-1 1 0 0 0,1-1-1 0 0,0 0 1 0 0,-1 1-1 0 0,1-1 1 0 0,0 0-1 0 0,0 1 1 0 0,-1-1-1 0 0,1 1 1 0 0,0-1-1 0 0,0 1 1 0 0,0 0-1 0 0,0-1 1 0 0,1 1-1 0 0,7 0-392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3:01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10 436 6536 0 0,'-3'-7'592'0'0,"0"-7"-520"0"0,1-1 1 0 0,0-20-1 0 0,3 25 25 0 0,0 0-1 0 0,0 1 1 0 0,1-1-1 0 0,0 1 1 0 0,5-13-1 0 0,21-45 830 0 0,-27 65-895 0 0,3-9 172 0 0,2 0 0 0 0,-1 0 1 0 0,1 1-1 0 0,1-1 1 0 0,13-15-1 0 0,-14 19-97 0 0,0-1 1 0 0,7-13-1 0 0,-8 14-40 0 0,0-1 0 0 0,0 1 0 0 0,0 0 0 0 0,8-7 0 0 0,-1 1-8 0 0,-10 11-48 0 0,0 0 0 0 0,0 0-1 0 0,1-1 1 0 0,-1 1 0 0 0,1 1-1 0 0,-1-1 1 0 0,1 0 0 0 0,4-2 0 0 0,20-8 45 0 0,-18 7-31 0 0,1 0 1 0 0,0 1-1 0 0,14-3 0 0 0,-10 7-11 0 0,11 5 67 0 0,-22-5 51 0 0,4 6-42 0 0,11 14 5 0 0,-17-19-89 0 0,-1 0 0 0 0,1 0 0 0 0,0 1 1 0 0,-1-1-1 0 0,1 0 0 0 0,-1 0 0 0 0,1 1 1 0 0,-1-1-1 0 0,0 0 0 0 0,1 1 0 0 0,-1-1 0 0 0,0 1 1 0 0,0-1-1 0 0,0 0 0 0 0,0 1 0 0 0,-1 2 1 0 0,-2 8 8 0 0,0 0 1 0 0,-1 0-1 0 0,-1-1 1 0 0,-9 18 0 0 0,-30 41 90 0 0,-4 7-43 0 0,28-41-71 0 0,-1-1 1 0 0,-33 41-1 0 0,43-64-195 0 0,0 1-1 0 0,-1-2 0 0 0,-1 0 0 0 0,-21 16 0 0 0,24-21-145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4:53:02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915 176 5984 0 0,'-22'-5'347'0'0,"1"-1"0"0"0,0-1 0 0 0,0 0 1 0 0,1-2-1 0 0,0 0 0 0 0,-37-24 0 0 0,39 24 95 0 0,-1-1 0 0 0,-35-11-1 0 0,-3-1 120 0 0,38 15-419 0 0,0 0 1 0 0,0 1-1 0 0,0 1 1 0 0,0 1-1 0 0,-1 0 1 0 0,0 2-1 0 0,-30-1 1 0 0,34 4-93 0 0,0 1 1 0 0,0 0-1 0 0,0 1 1 0 0,0 1-1 0 0,1 0 1 0 0,-1 1 0 0 0,1 1-1 0 0,0 0 1 0 0,1 1-1 0 0,-1 0 1 0 0,-16 13-1 0 0,16-9-13 0 0,-24 23 1 0 0,10-8-39 0 0,19-19 1 0 0,2 1 0 0 0,-1 0 0 0 0,1 1 0 0 0,0 0 0 0 0,-12 18 0 0 0,14-17 0 0 0,-4 5 0 0 0,1 1 0 0 0,-6 16 0 0 0,12-26 0 0 0,1 1 0 0 0,0 0 0 0 0,0 0 0 0 0,1 0 0 0 0,0 0 0 0 0,0 0 0 0 0,1 0 0 0 0,0 11 0 0 0,1-6-2 0 0,1 1 1 0 0,0-1 0 0 0,1 0-1 0 0,0 0 1 0 0,1-1-1 0 0,0 1 1 0 0,1-1 0 0 0,7 14-1 0 0,-7-17-3 0 0,0 0 0 0 0,0-1 0 0 0,1 0 0 0 0,0 0 0 0 0,0 0 0 0 0,0 0 0 0 0,1-1 1 0 0,0 0-1 0 0,1-1 0 0 0,-1 0 0 0 0,17 9 0 0 0,-14-9 5 0 0,0 0 0 0 0,1 0 0 0 0,0-1 0 0 0,0-1 0 0 0,0 0 0 0 0,0-1 0 0 0,0 0 0 0 0,1 0 0 0 0,22-1 0 0 0,0-4 0 0 0,43-10 0 0 0,-60 9 0 0 0,-1 0 0 0 0,0-2 0 0 0,-1 0 0 0 0,26-14 0 0 0,-8 1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19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10136 0 0,'0'0'1096'0'0,"9"0"-1096"0"0,-1-5 0 0 0,5 5 0 0 0,5-3 208 0 0,-1 3 16 0 0,5 0 8 0 0,-1 0 0 0 0,-3 3-232 0 0,7-3 0 0 0,0 5 0 0 0,11-5 0 0 0,-6 0-192 0 0,0 3-40 0 0,5-3-8 0 0,-2 3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19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3680 0 0,'20'11'160'0'0,"-10"-8"40"0"0,3 2-200 0 0,4-2 0 0 0,1 2 0 0 0,2-5 0 0 0,-2 3 1888 0 0,4-3 344 0 0,4 5 64 0 0,-1-2 8 0 0,5-3-1856 0 0,1 0-368 0 0,4 4-80 0 0,-2-4-5312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2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13360 0 0,'-4'3'445'0'0,"3"-3"-394"0"0,0 0 1 0 0,1 1 0 0 0,-1-1-1 0 0,0 1 1 0 0,0 0-1 0 0,0-1 1 0 0,1 1 0 0 0,-1 0-1 0 0,0-1 1 0 0,1 1-1 0 0,-1 0 1 0 0,0 0 0 0 0,1-1-1 0 0,-1 1 1 0 0,1 0-1 0 0,-1 0 1 0 0,1 0 0 0 0,0 0-1 0 0,-1 1 1 0 0,3 1 216 0 0,18 8-380 0 0,1-1-1 0 0,0-1 1 0 0,1-1 0 0 0,42 9 0 0 0,-32-11-596 0 0,1-3 0 0 0,0 0 0 0 0,38-3 0 0 0,-47 0-203 0 0,11 0-3098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20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15408 0 0,'2'1'704'0'0,"148"24"298"0"0,-21-4-1109 0 0,-9-4-101 0 0,-51-8-41 0 0,22 1-840 0 0,-15 0 450 0 0,-11 1-7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21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0 920 0 0,'0'0'2168'0'0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0:42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1 859 1840 0 0,'0'0'4612'0'0,"1"2"-4434"0"0,5 2-52 0 0,-4-1-45 0 0,1 0-1 0 0,1-1 1 0 0,-1 0 0 0 0,0 0-1 0 0,5 3 1 0 0,1-2 95 0 0,0 0 0 0 0,0 0 0 0 0,10 1 0 0 0,18 6 32 0 0,-17-3-125 0 0,21 8 136 0 0,-17-3-40 0 0,-9-5-14 0 0</inkml:trace>
  <inkml:trace contextRef="#ctx0" brushRef="#br0" timeOffset="1">1834 247 14732 0 0,'43'-12'25'0'0,"-14"3"-22"0"0,-1-1-3 0 0,16-5 60 0 0,-22 9-47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39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1394 13248 0 0,'0'7'1194'0'0,"-4"32"-930"0"0,2-29-231 0 0,1 1 1 0 0,0 0-1 0 0,1 10 1 0 0,3 22 127 0 0,-2-11 280 0 0,8 38 1 0 0,-7-58-263 0 0,0 0 0 0 0,1-1-1 0 0,1 1 1 0 0,0-1 0 0 0,1 1 0 0 0,0-2 0 0 0,7 12 0 0 0,7 12 152 0 0,-15-26-235 0 0,1 1 0 0 0,0-1 1 0 0,0 1-1 0 0,13 13 0 0 0,3 5 203 0 0,-18-22-198 0 0,1 1 0 0 0,0-1 0 0 0,0 0 0 0 0,0 0 0 0 0,6 4-1 0 0,12 8 564 0 0,-20-16-532 0 0,8 12 580 0 0,-9-12-695 0 0,-1-1-11 0 0,0 0 1 0 0,0 1-1 0 0,1-1 1 0 0,-1 0-1 0 0,0 1 1 0 0,1-1-1 0 0,-1 0 1 0 0,0 1-1 0 0,1-1 0 0 0,-1 0 1 0 0,0 0-1 0 0,1 1 1 0 0,-1-1-1 0 0,1 0 1 0 0,-1 0-1 0 0,0 0 1 0 0,1 0-1 0 0,-1 0 1 0 0,1 1-1 0 0,-1-1 1 0 0,1 0-1 0 0,9-1 7 0 0,-4-2-2 0 0,-4 3-6 0 0,0-1 1 0 0,-1 1-1 0 0,1-1 1 0 0,-1 0-1 0 0,1 0 0 0 0,-1 0 1 0 0,1 0-1 0 0,-1 0 1 0 0,0 0-1 0 0,0 0 0 0 0,1 0 1 0 0,-1 0-1 0 0,0-1 0 0 0,0 1 1 0 0,0 0-1 0 0,0-1 1 0 0,0 1-1 0 0,0-1 0 0 0,-1 1 1 0 0,1-1-1 0 0,0 0 1 0 0,-1 1-1 0 0,1-1 0 0 0,-1-2 1 0 0,1 2-3 0 0,-1 0 1 0 0,0 1-1 0 0,1-1 1 0 0,-1 1 0 0 0,1-1-1 0 0,-1 0 1 0 0,1 1-1 0 0,0-1 1 0 0,0 1 0 0 0,0 0-1 0 0,-1-1 1 0 0,3-1-1 0 0,34-35 47 0 0,-11 11-36 0 0,36-49 0 0 0,-34 38 44 0 0,18-29 17 0 0,62-91 58 0 0,-52 80-93 0 0,72-92-40 0 0,-10 15 0 0 0,-46 63 0 0 0,112-112 0 0 0,-32 40 0 0 0,37-35 0 0 0,-141 145 0 0 0,-4 4 0 0 0,42-33 239 0 0,116-86 0 0 0,-185 158-175 0 0,7-8 13 0 0,-18 16-22 0 0,6-2-22 0 0,-6-1 58 0 0,-2 2-1265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32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64 3224 0 0,'0'-3'185'0'0,"0"0"1"0"0,0 0-1 0 0,-1 0 1 0 0,1 0-1 0 0,-1 0 1 0 0,1 1-1 0 0,-1-1 1 0 0,0 0-1 0 0,0 0 1 0 0,-1 0-1 0 0,1 1 1 0 0,0-1-1 0 0,-1 0 1 0 0,0 1-1 0 0,0 0 1 0 0,-3-5-1 0 0,-1 0 722 0 0,6 7-829 0 0,-1-1 0 0 0,1 1 0 0 0,0 0 0 0 0,0 0-1 0 0,0-1 1 0 0,0 1 0 0 0,-1 0 0 0 0,1 0 0 0 0,0-1 0 0 0,0 1-1 0 0,-1 0 1 0 0,1 0 0 0 0,0-1 0 0 0,0 1 0 0 0,-1 0 0 0 0,1 0 0 0 0,0 0-1 0 0,0 0 1 0 0,-1-1 0 0 0,1 1 0 0 0,0 0 0 0 0,-1 0 0 0 0,1 0-1 0 0,0 0 1 0 0,-1 0 0 0 0,1 0 0 0 0,0 0 0 0 0,-1 0 0 0 0,1 0 0 0 0,0 0-1 0 0,-1 0 1 0 0,1 0 0 0 0,0 0 0 0 0,-1 0 0 0 0,1 0 0 0 0,0 0-1 0 0,-1 1 1 0 0,0-1 342 0 0,0 2-10 0 0,-1 2-293 0 0,1 0 1 0 0,0 0-1 0 0,0 1 1 0 0,1-1-1 0 0,-1 0 1 0 0,1 1-1 0 0,-1-1 1 0 0,2 8-1 0 0,7 38 491 0 0,-2-13-209 0 0,2 37 296 0 0,20 154 770 0 0,-25-203-1329 0 0,1 1 29 0 0,1-1 0 0 0,7 26 1 0 0,5 8 81 0 0,6 20 10 0 0,28 103 221 0 0,-29-96-273 0 0,38 154 247 0 0,-37-149-339 0 0,9 32 72 0 0,-21-85-15 0 0,8 48 1 0 0,-4-14-10 0 0,4 11-52 0 0,-11-39-24 0 0,3 0 1 0 0,24 64 0 0 0,12 20-76 0 0,-31-80 68 0 0,-1 0-1 0 0,15 99 0 0 0,-21-96 42 0 0,37 137 173 0 0,-42-176-274 0 0,-2-1 0 0 0,1 1-1 0 0,-2 0 1 0 0,1-1 0 0 0,-2 22 0 0 0,1-19-5 0 0,0 1 0 0 0,0-1 0 0 0,1 1 0 0 0,1-1 0 0 0,1 0 0 0 0,6 18 0 0 0,5 19 114 0 0,-6-14-24 0 0,11 56 130 0 0,27 126 47 0 0,-35-158-139 0 0,3 7 62 0 0,19 44 173 0 0,-32-107-367 0 0,-1 0-1 0 0,0-1 0 0 0,0 1 0 0 0,0 0 1 0 0,-1 0-1 0 0,0 0 0 0 0,0 0 0 0 0,0 0 1 0 0,-2 9-1 0 0,2-7-1877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33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1 699 7344 0 0,'0'0'824'0'0,"1"2"-578"0"0,1 0-116 0 0,0 0 0 0 0,0 1 0 0 0,0-1 0 0 0,1 0 0 0 0,-1 0 0 0 0,0-1 0 0 0,1 1 0 0 0,0 0 0 0 0,-1-1 0 0 0,1 1 0 0 0,0-1-1 0 0,0 0 1 0 0,-1 0 0 0 0,1 0 0 0 0,0-1 0 0 0,0 1 0 0 0,0 0 0 0 0,0-1 0 0 0,6 0 0 0 0,2 0 162 0 0,0-1-1 0 0,0 0 1 0 0,-1-1 0 0 0,18-4 0 0 0,46-18 891 0 0,-47 14-735 0 0,0 2 0 0 0,43-8 1 0 0,-34 13-170 0 0,-25 3-143 0 0,1-1 0 0 0,15-3 1 0 0,16-4 74 0 0,-20 4-78 0 0,45-15 1 0 0,163-52 307 0 0,-212 65-406 0 0,110-19 67 0 0,-43 9-71 0 0,7 0 33 0 0,22-6-64 0 0,-68 9 20 0 0,223-70 35 0 0,-232 70 12 0 0,39-8 1 0 0,-19 6-22 0 0,-41 11-37 0 0,0 2 0 0 0,0 0-1 0 0,32 0 1 0 0,0 0 52 0 0,21 2 73 0 0,1-7-106 0 0,-26 4 92 0 0,0-3-1 0 0,53-13 0 0 0,-54 7 33 0 0,178-41-32 0 0,-190 48-168 0 0,62-2 0 0 0,52 15 48 0 0,-82-5 11 0 0,-41-1 25 0 0,1-2-1 0 0,29-1 1 0 0,8-14 73 0 0,21-4-42 0 0,-64 14-21 0 0,114-37 372 0 0,-58 15-260 0 0,-62 24-138 0 0,-1-1 0 0 0,0 0-1 0 0,0-1 1 0 0,-1 0-1 0 0,1-1 1 0 0,-1 0 0 0 0,0-1-1 0 0,-1 0 1 0 0,16-14-1 0 0,-24 20-11 0 0,20-19 83 0 0,-21 19-63 0 0,1-2-21 0 0,13-2 175 0 0,-12 4-123 0 0,1 0 7 0 0,4 5-44 0 0,0 1 19 0 0,-6-5-41 0 0,0 1 0 0 0,0-1 0 0 0,0 1 0 0 0,0-1 0 0 0,0 1 0 0 0,0 0 0 0 0,0-1 0 0 0,0 1 0 0 0,0 0 0 0 0,-1 0 0 0 0,1 0 0 0 0,0 0 0 0 0,0 0 0 0 0,-1 0 0 0 0,1 0 0 0 0,-1 0 0 0 0,1 0 0 0 0,0 2 0 0 0,1 2 0 0 0,3 3 30 0 0,-1 0-1 0 0,-1 0 1 0 0,1 0-1 0 0,2 14 1 0 0,2 1 26 0 0,0 16 71 0 0,-2-23-79 0 0,-1 0 0 0 0,0 1 0 0 0,1 20 0 0 0,2 4 27 0 0,1 6-10 0 0,4 50 0 0 0,-10-74-66 0 0,8 33 0 0 0,1-1 57 0 0,17 86 10 0 0,2 18 70 0 0,-10-48-61 0 0,13 29 42 0 0,-16-63-53 0 0,-12-47-63 0 0,-4-20 16 0 0,0 0 1 0 0,5 13 0 0 0,19 72 64 0 0,14 58 27 0 0,-25-86-36 0 0,1 18 11 0 0,-5-17-24 0 0,8 15-51 0 0,13 71 56 0 0,-30-142-65 0 0,0-1 0 0 0,0 0 0 0 0,1 0 0 0 0,1 0 0 0 0,5 13 0 0 0,-2-7 0 0 0,0 0 0 0 0,5 25 0 0 0,-7-22 0 0 0,12 31 0 0 0,16 47 64 0 0,-3-5-1 0 0,-8-24-62 0 0,-1 8 22 0 0,-6-21 18 0 0,-11-42-41 0 0,0 0 0 0 0,-1 1 0 0 0,3 24 0 0 0,-5-30 0 0 0,1 0 0 0 0,0-1 0 0 0,6 16 0 0 0,4 12 0 0 0,4 19 13 0 0,-10-35 77 0 0,7 29-1 0 0,-6-20-56 0 0,1 0-1 0 0,1 0 0 0 0,2-1 0 0 0,17 32 1 0 0,-9-10 135 0 0,-13-34-262 0 0,-1 0 0 0 0,0 0 1 0 0,4 25-1 0 0,1 4 99 0 0,24 102 242 0 0,14 51-408 0 0,-31-119 450 0 0,-15-68-558 0 0,0-1-1 0 0,0 1 1 0 0,-1-1 0 0 0,0 1-1 0 0,-1-1 1 0 0,0 1 0 0 0,-1 0-1 0 0,-2 13 1 0 0,2-16-1354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0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3595 10912 0 0,'-31'-53'377'0'0,"3"-2"0"0"0,-26-71 1 0 0,-103-398-1950 0 0,62 29 1700 0 0,82 411-104 0 0,-28-413 424 0 0,42 351-406 0 0,5 1 1 0 0,45-252 0 0 0,25 34 27 0 0,-52 271 27 0 0,68-169 0 0 0,-69 213-34 0 0,53-87 1 0 0,-65 119-49 0 0,0 1 1 0 0,1 0-1 0 0,1 1 1 0 0,0 0-1 0 0,1 1 1 0 0,1 1-1 0 0,0 0 1 0 0,27-17-1 0 0,-30 23 6 0 0,-2 0 45 0 0,22-9 1 0 0,-27 13-46 0 0,-1 1-1 0 0,0 0 1 0 0,0 0 0 0 0,1 0 0 0 0,-1 1 0 0 0,1 0 0 0 0,-1-1 0 0 0,9 2 0 0 0,-1 1 26 0 0,1 1 0 0 0,-1 0 0 0 0,0 1 0 0 0,0 0 0 0 0,0 1 0 0 0,-1 0 0 0 0,0 1 0 0 0,0 0 0 0 0,0 1 1 0 0,-1 0-1 0 0,1 0 0 0 0,-2 1 0 0 0,1 1 0 0 0,-1 0 0 0 0,12 15 0 0 0,3 8 167 0 0,-2 1-1 0 0,0 0 1 0 0,27 63 0 0 0,-29-50 123 0 0,22 72 0 0 0,5 53 388 0 0,-30-105-440 0 0,83 369 1392 0 0,-63-266-1151 0 0,2 56-43 0 0,-17-86-359 0 0,102 626 394 0 0,-41-245-448 0 0,-14-104 54 0 0,-36-225-209 0 0,-6-38-5394 0 0,-15-77-251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35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1 453 1840 0 0,'0'4'160'0'0,"3"0"-144"0"0,-3 8 1155 0 0,0-1 0 0 0,1 1-1 0 0,0-1 1 0 0,1 0 0 0 0,4 15 0 0 0,4 9 146 0 0,31 64 1 0 0,-27-61-931 0 0,-2-6-104 0 0,-6-17-138 0 0,-1 1-1 0 0,-1 0 1 0 0,4 22-1 0 0,4 14 220 0 0,-9-37-199 0 0,0 0 1 0 0,1 17 0 0 0,4 17 394 0 0,4 23 439 0 0,-8-41-598 0 0,-4-25-375 0 0,0-1-1 0 0,1 1 0 0 0,0 0 0 0 0,2 6 1 0 0,-3-8-27 0 0,1 0 1 0 0,0-1 0 0 0,-1 1 0 0 0,0-1 0 0 0,0 5 0 0 0,0-5 4 0 0,0 0 1 0 0,0 0 0 0 0,0 1 0 0 0,1-1-1 0 0,-1 0 1 0 0,1 0 0 0 0,0 0 0 0 0,-1 0 0 0 0,1 0-1 0 0,1 0 1 0 0,-1 0 0 0 0,0 0 0 0 0,1 0-1 0 0,2 4 1 0 0,2 4 26 0 0,-6-11-18 0 0,0 1 0 0 0,0 0 0 0 0,0-1 1 0 0,0 1-1 0 0,0-1 0 0 0,0 1 0 0 0,1-1 0 0 0,-1 1 0 0 0,0-1 1 0 0,0 1-1 0 0,1 0 0 0 0,-1-1 0 0 0,0 0 0 0 0,1 1 1 0 0,-1-1-1 0 0,0 1 0 0 0,1-1 0 0 0,-1 1 0 0 0,1-1 0 0 0,-1 0 1 0 0,1 1-1 0 0,-1-1 0 0 0,1 0 0 0 0,-1 1 0 0 0,1-1 0 0 0,-1 0 1 0 0,1 0-1 0 0,-1 0 0 0 0,1 1 0 0 0,-1-1 0 0 0,1 0 0 0 0,-1 0 1 0 0,1 0-1 0 0,0 0 0 0 0,-1 0 0 0 0,1 0 0 0 0,-1 0 1 0 0,1 0-1 0 0,0 0 0 0 0,-1 0 0 0 0,1 0 0 0 0,-1-1 0 0 0,1 1 1 0 0,-1 0-1 0 0,1 0 0 0 0,-1-1 0 0 0,1 1 0 0 0,-1 0 0 0 0,1 0 1 0 0,0-2-1 0 0,29-17 117 0 0,-27 17-130 0 0,0 0 0 0 0,1 0 0 0 0,0 0 0 0 0,6-3 0 0 0,18-8 0 0 0,-20 9 8 0 0,31-15-48 0 0,56-21 0 0 0,-23 12-13 0 0,-15 6 41 0 0,16-4 13 0 0,-36 15 45 0 0,0 2-1 0 0,60-6 0 0 0,-59 11-29 0 0,-1-2 0 0 0,1-2 0 0 0,43-15 0 0 0,-37 11-17 0 0,-24 7 17 0 0,0-1 1 0 0,-1-1-1 0 0,25-12 0 0 0,-29 12-16 0 0,1 1 0 0 0,0 1 0 0 0,0 0 0 0 0,1 1 0 0 0,26-4 0 0 0,5-1 0 0 0,5-2 0 0 0,68-5 0 0 0,-56 5 80 0 0,35-5 10 0 0,-18 2-156 0 0,-66 12 66 0 0,0-1 0 0 0,24-7 0 0 0,61-14 24 0 0,-25 7 28 0 0,-20 6 20 0 0,-39 9-17 0 0,-1-1 0 0 0,28-9-1 0 0,19-7 53 0 0,-37 9-68 0 0,0 2 0 0 0,44-9 0 0 0,-52 14-38 0 0,33-8 9 0 0,22-1 118 0 0,-15-1-71 0 0,23-6 14 0 0,-55 13-6 0 0,47-5 1 0 0,-70 10-61 0 0,122-19 243 0 0,-96 15-172 0 0,-19 3-30 0 0,-1 0-1 0 0,16 0 0 0 0,40-6 168 0 0,13 13-73 0 0,-72-5-126 0 0,0-1 0 0 0,1 0-1 0 0,-1 0 1 0 0,6-2-1 0 0,-6 1 1 0 0,0 0 1 0 0,0 1-1 0 0,0 0 0 0 0,7 0 0 0 0,29-2 93 0 0,-41 2-100 0 0,1 1 0 0 0,-1 0 1 0 0,1 0-1 0 0,-1-1 1 0 0,1 1-1 0 0,-1 0 0 0 0,0-1 1 0 0,1 1-1 0 0,-1-1 0 0 0,0 0 1 0 0,1 0-1 0 0,-1 1 0 0 0,0-1 1 0 0,2-2-1 0 0,-2 3-4 0 0,-1-1 0 0 0,1 1 0 0 0,-1-1 1 0 0,1 1-1 0 0,-1-1 0 0 0,1 1 0 0 0,0 0 0 0 0,-1-1 0 0 0,1 1 0 0 0,0 0 1 0 0,-1 0-1 0 0,1-1 0 0 0,0 1 0 0 0,0 0 0 0 0,34-4 80 0 0,63 1 1 0 0,-90 3-70 0 0,7-1-11 0 0,-10 0 9 0 0,-1 1 0 0 0,0 0 1 0 0,0 0-1 0 0,7 1 0 0 0,-7-1-12 0 0,0 0 0 0 0,1 0 0 0 0,-1 0 0 0 0,0-1 0 0 0,0 0 0 0 0,1 0 0 0 0,-1 0 0 0 0,5-2 0 0 0,12-2 11 0 0,-19 4-5 0 0,18-4 43 0 0,1-4-51 0 0,-11 6 2 0 0,-6 1 0 0 0,1 0 0 0 0,0 0 0 0 0,0 1 0 0 0,6-2 0 0 0,6 0 0 0 0,-13 0 0 0 0,-1 0 0 0 0,16-2 0 0 0,-12 4 1 0 0,-3 0 9 0 0,0 0 1 0 0,0 0-1 0 0,0-1 1 0 0,0 1 0 0 0,0-1-1 0 0,7-4 1 0 0,7-2 61 0 0,13-4 293 0 0,-14 3-352 0 0,-10 9-2 0 0,-6 0-16 0 0,0 0 0 0 0,0 0 0 0 0,0 0 0 0 0,0 0 0 0 0,0 0 0 0 0,0 0 0 0 0,0 0 0 0 0,0-1 0 0 0,0 1 0 0 0,0 0 0 0 0,0 0 0 0 0,0-1 0 0 0,0 1 0 0 0,-1-1 0 0 0,1 1 0 0 0,2-2 0 0 0,10-3-123 0 0,-8 3 150 0 0,-1 1 1 0 0,0-1-1 0 0,0 0 0 0 0,0 0 1 0 0,-1-1-1 0 0,7-4 0 0 0,12-4-202 0 0,-15 4 168 0 0,7-1 13 0 0,-2 3 7 0 0,-12 6-22 0 0,17-10 85 0 0,-5 1-18 0 0,-11 7-52 0 0,0 1 0 0 0,1-1 0 0 0,-1 0 0 0 0,0 0 1 0 0,0 0-1 0 0,0 1 0 0 0,0-1 0 0 0,0 0 0 0 0,0 0 1 0 0,0-1-1 0 0,0 1 0 0 0,-1 0 0 0 0,1 0 0 0 0,0 0 0 0 0,-1 0 1 0 0,2-2-1 0 0,-2 2 2 0 0,0 0 1 0 0,0 0-1 0 0,0 0 1 0 0,0 0-1 0 0,0 0 1 0 0,-1 0-1 0 0,1 0 1 0 0,0 1-1 0 0,0-1 0 0 0,-1 0 1 0 0,1 0-1 0 0,0 0 1 0 0,-1-1-1 0 0,-2-4 14 0 0,0-8 30 0 0,2 7-36 0 0,-1 1 1 0 0,0-1 0 0 0,0 1-1 0 0,0-1 1 0 0,-1 1-1 0 0,-4-8 1 0 0,-14-21 60 0 0,2-1 0 0 0,-17-44 0 0 0,9 12-5818 0 0,18 45-510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36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1 494 10224 0 0,'6'-4'276'0'0,"0"1"0"0"0,1 0 0 0 0,11-5 0 0 0,14 1-345 0 0,37-2 0 0 0,-40 5 49 0 0,47-7 44 0 0,0-4-1 0 0,-1-3 1 0 0,0-3 0 0 0,-2-4-1 0 0,137-66 1 0 0,192-99 298 0 0,-336 162-339 0 0,44-17-424 0 0,-71 33 249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37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0 357 9216 0 0,'0'0'830'0'0,"2"0"-672"0"0,39-6 143 0 0,-18 1 91 0 0,222-41 1671 0 0,-164 27-1766 0 0,87-16 115 0 0,-49 7-312 0 0,-57 11-69 0 0,97-33 64 0 0,-30 8-9 0 0,-17 4-90 0 0,-8 0-874 0 0,-61 18-2940 0 0,-21 8-183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37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0 341 11544 0 0,'9'-7'1234'0'0,"0"2"-1235"0"0,1 1-1 0 0,0 0 0 0 0,-1 1 1 0 0,20-4-1 0 0,7-1-12 0 0,-14 2 372 0 0,28-2 1 0 0,-2 0 102 0 0,74-9 354 0 0,5-1-348 0 0,59-28-91 0 0,-137 34-494 0 0,0-2 1 0 0,-2-2 0 0 0,0-3-1 0 0,67-35 1 0 0,-15 1-1458 0 0,-52 22 761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3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488 656 7368 0 0,'0'0'568'0'0,"0"1"-374"0"0,-8 9-159 0 0,-5 10 633 0 0,12-18-566 0 0,0 0-1 0 0,0 0 1 0 0,0 0-1 0 0,-1 0 1 0 0,1 0-1 0 0,-1 0 1 0 0,0-1 0 0 0,1 1-1 0 0,-1 0 1 0 0,0-1-1 0 0,0 1 1 0 0,0-1-1 0 0,0 0 1 0 0,0 0 0 0 0,-1 0-1 0 0,-3 2 1 0 0,5-3 410 0 0,-7 12 529 0 0,8-11-936 0 0,-1 0-1 0 0,1 0 1 0 0,0 0-1 0 0,-1 0 1 0 0,1 0-1 0 0,0 0 1 0 0,-1 0-1 0 0,1 0 1 0 0,0 0-1 0 0,0 0 1 0 0,0 0-1 0 0,0 0 1 0 0,0 0 0 0 0,0 0-1 0 0,1 0 1 0 0,-1 0-1 0 0,0 0 1 0 0,0 0-1 0 0,1 0 1 0 0,-1 0-1 0 0,0 0 1 0 0,1 0-1 0 0,-1 0 1 0 0,1 0-1 0 0,1 1 1 0 0,21 25 964 0 0,-11-15-610 0 0,-4-1-331 0 0,-1 1 0 0 0,0 1 0 0 0,-1-1 0 0 0,8 23 0 0 0,-9-13 56 0 0,-4-19-141 0 0,-1 0 0 0 0,1 1 0 0 0,0-1 0 0 0,0 0 0 0 0,0 0 0 0 0,0 0 0 0 0,2 5 0 0 0,7 7 134 0 0,-6-11-126 0 0,-1 1 1 0 0,0 0-1 0 0,0 1 1 0 0,-1-1-1 0 0,3 7 1 0 0,-4-8-47 0 0,1 0 0 0 0,0-1 0 0 0,0 1 0 0 0,1 0-1 0 0,-1-1 1 0 0,0 0 0 0 0,1 1 0 0 0,5 3 0 0 0,9 14 39 0 0,-15-18-33 0 0,0 0-1 0 0,1 0 1 0 0,-1 0 0 0 0,1 0 0 0 0,0 0-1 0 0,0-1 1 0 0,0 1 0 0 0,0-1 0 0 0,0 0-1 0 0,0 0 1 0 0,1 0 0 0 0,-1 0 0 0 0,1-1 0 0 0,0 1-1 0 0,5 0 1 0 0,2 3 17 0 0,0-2 9 0 0,-1 1 0 0 0,0-1 1 0 0,1-1-1 0 0,0 0 0 0 0,16 0 1 0 0,-22-1-18 0 0,0-1 0 0 0,-1 0 0 0 0,1-1 1 0 0,0 1-1 0 0,0-1 0 0 0,0 0 1 0 0,-1 0-1 0 0,1-1 0 0 0,-1 1 0 0 0,1-1 1 0 0,-1 0-1 0 0,1 0 0 0 0,-1 0 0 0 0,5-5 1 0 0,7-12 165 0 0,-12 15-149 0 0,0 0-1 0 0,0 0 0 0 0,0-1 0 0 0,-1 0 0 0 0,1 1 0 0 0,-1-1 1 0 0,4-10-1 0 0,9-17 141 0 0,-11 22-137 0 0,0 0 0 0 0,0-1-1 0 0,-1 0 1 0 0,0 1-1 0 0,-1-1 1 0 0,2-15-1 0 0,-2 5 28 0 0,-2 10-19 0 0,1 0-1 0 0,-2 0 1 0 0,0 0-1 0 0,-1-20 0 0 0,-4 1 18 0 0,5 22-60 0 0,-1 0 0 0 0,0 0 0 0 0,-1 0 0 0 0,0 1 0 0 0,0-1 0 0 0,-1 0 0 0 0,1 1 0 0 0,-2 0 1 0 0,1 0-1 0 0,-1 0 0 0 0,-7-10 0 0 0,-1-1 5 0 0,8 12 4 0 0,0 1 0 0 0,0-1 0 0 0,-1 1 0 0 0,-9-9 0 0 0,-3 0 61 0 0,5 5 37 0 0,-18-17-1 0 0,22 18-80 0 0,-1 1 0 0 0,0 0 0 0 0,-20-12 0 0 0,-2-2 13 0 0,26 18-44 0 0,1 0 0 0 0,-1 1 0 0 0,1-1 0 0 0,-1 1 0 0 0,0 0 0 0 0,0 0 0 0 0,0 1 0 0 0,0 0 0 0 0,0-1 0 0 0,0 2 0 0 0,0-1 0 0 0,-9 0 0 0 0,-3 2 0 0 0,1 0 0 0 0,-26 6 0 0 0,35-5-2 0 0,1 0 1 0 0,-1 0-1 0 0,1 0 0 0 0,0 1 0 0 0,-1 0 0 0 0,1 1 0 0 0,1-1 0 0 0,-1 1 0 0 0,-10 9 0 0 0,3-1-18 0 0,0 1 0 0 0,-16 22-1 0 0,23-27 21 0 0,1 0 0 0 0,1 1 0 0 0,0 0 0 0 0,-4 10 0 0 0,-2 4 0 0 0,7-15 0 0 0,0 0 0 0 0,1 1 0 0 0,0-1 0 0 0,0 1 0 0 0,1-1 0 0 0,0 1 0 0 0,0 0 0 0 0,1-1 0 0 0,0 1 0 0 0,1 0 0 0 0,0-1 0 0 0,0 1 0 0 0,1-1 0 0 0,0 1 0 0 0,0-1 0 0 0,4 9 0 0 0,5 7 0 0 0,-8-15-9 0 0,0-1 0 0 0,1 0 1 0 0,0 0-1 0 0,1 0 0 0 0,8 12 0 0 0,-1-6 35 0 0,-3-3 34 0 0,21 20 0 0 0,-26-27-46 0 0,0-1 0 0 0,1 0 0 0 0,0 0 0 0 0,-1 0 1 0 0,1 0-1 0 0,0-1 0 0 0,1 0 0 0 0,8 3 0 0 0,-6-3 27 0 0,1-1 0 0 0,0 0-1 0 0,-1 0 1 0 0,1-1-1 0 0,0 0 1 0 0,12-1-1 0 0,-19 0-38 0 0,15-2-7 0 0,-2-5 72 0 0,-15 8-64 0 0,0 0-1 0 0,0 0 0 0 0,1 0 1 0 0,-1 0-1 0 0,0 0 1 0 0,0-1-1 0 0,0 1 0 0 0,1 0 1 0 0,-1 0-1 0 0,0 0 0 0 0,0 0 1 0 0,0-1-1 0 0,0 1 1 0 0,0 0-1 0 0,0 0 0 0 0,1-1 1 0 0,-1 1-1 0 0,0 0 0 0 0,0 0 1 0 0,0-1-1 0 0,0 1 1 0 0,0 0-1 0 0,0 0 0 0 0,0-1 1 0 0,0 1-1 0 0,0-2 0 0 0,1-1 0 0 0,13-9 53 0 0,-11 9-37 0 0,-2 3-16 0 0,-1 0 1 0 0,1 0-1 0 0,0 0 1 0 0,-1 0-1 0 0,1 0 1 0 0,0 0-1 0 0,-1 0 1 0 0,1 0-1 0 0,-1 0 1 0 0,1 0-1 0 0,0 0 1 0 0,-1 0-1 0 0,1 0 1 0 0,-1 0-1 0 0,1 0 1 0 0,0 1-1 0 0,-1-1 1 0 0,1 0-1 0 0,0 1 1 0 0,0-1 0 0 0,9 4-3 0 0,-3 1 0 0 0,-5-3 0 0 0,0-1 0 0 0,0 1 0 0 0,-1 0 0 0 0,1 0 0 0 0,-1 0 0 0 0,1 0 0 0 0,-1 0 0 0 0,1 3 0 0 0,-2-4 0 0 0,1-1 0 0 0,-1 1 0 0 0,0 0 0 0 0,1-1 0 0 0,-1 1 0 0 0,0-1 0 0 0,1 1 0 0 0,-1-1 0 0 0,1 1 0 0 0,-1-1 0 0 0,1 1 0 0 0,-1-1 0 0 0,1 1 0 0 0,-1-1 0 0 0,2 1 0 0 0,0 0 0 0 0,1 1 0 0 0,-1-1 0 0 0,0 1 0 0 0,0 0 0 0 0,1 0 0 0 0,-1 0 0 0 0,-1 0 0 0 0,4 4 0 0 0,-4-5 0 0 0,0 0 0 0 0,-1 0 0 0 0,1 0 0 0 0,0 0 0 0 0,0 0 0 0 0,0 0 0 0 0,0 0 0 0 0,1 0 0 0 0,1 1 0 0 0,11 8 1 0 0,-11-7-10 0 0,0-1 0 0 0,0 0-1 0 0,0 0 1 0 0,0 0 0 0 0,0-1 0 0 0,0 1-1 0 0,5 1 1 0 0,22 5-6 0 0,-26-8 18 0 0,0 1-1 0 0,1-1 1 0 0,-1 0-1 0 0,0 0 0 0 0,0 0 1 0 0,0-1-1 0 0,0 1 1 0 0,1-1-1 0 0,-1 0 1 0 0,0 0-1 0 0,0-1 0 0 0,-1 1 1 0 0,8-4-1 0 0,-6 2-17 0 0,0 0-1 0 0,0 0 1 0 0,0-1-1 0 0,-1 1 1 0 0,1-1-1 0 0,-1 0 1 0 0,0 0-1 0 0,0 0 1 0 0,4-7-1 0 0,-5 8 63 0 0,0-1-1 0 0,0 1 1 0 0,0 0-1 0 0,0 0 1 0 0,5-3 0 0 0,-4 3-16 0 0,-1 0 1 0 0,1 0 0 0 0,-1 0 0 0 0,0 0 0 0 0,4-7 0 0 0,2-4-6 0 0,-6 9-13 0 0,0 0 1 0 0,0 0-1 0 0,0 0 1 0 0,6-5-1 0 0,-4 4 2 0 0,0 0 1 0 0,-1-1-1 0 0,0 1 1 0 0,0-1-1 0 0,0 0 1 0 0,3-9-1 0 0,4-6 108 0 0,-9 16-79 0 0,1 0 0 0 0,-1 0 0 0 0,-1-1 0 0 0,1 1 0 0 0,-1 0 0 0 0,1-9 0 0 0,1-6-18 0 0,-1 6-19 0 0,-2 1 0 0 0,0-1-1 0 0,0 1 1 0 0,-1-1 0 0 0,-1 1-1 0 0,-4-18 1 0 0,0-2 82 0 0,3 18-67 0 0,-1 0 0 0 0,-7-20 0 0 0,-5-18 36 0 0,10 38-28 0 0,0-1 0 0 0,-1 1 0 0 0,0 0-1 0 0,-1 0 1 0 0,-19-27 0 0 0,11 18 55 0 0,8 14-25 0 0,0 0 0 0 0,-1 1 0 0 0,-16-15 0 0 0,6 5 24 0 0,9 12-49 0 0,0 0 0 0 0,0 0 1 0 0,0 1-1 0 0,-1 0 0 0 0,-12-6 0 0 0,-11-6-18 0 0,-17-10 44 0 0,29 17-169 0 0,-27-18-1 0 0,-53-36 623 0 0,90 58-542 0 0,1 1 0 0 0,-1 0 0 0 0,-1 1 0 0 0,1 1 1 0 0,-1 0-1 0 0,-26-7 0 0 0,35 12 22 0 0,0-1 0 0 0,0 1 1 0 0,-1 0-1 0 0,1 0 0 0 0,0 1 0 0 0,0-1 1 0 0,0 1-1 0 0,-1 0 0 0 0,1 0 0 0 0,0 0 1 0 0,-4 3-1 0 0,-4 1 0 0 0,0 1 0 0 0,-14 9 0 0 0,5 1 6 0 0,0 0 0 0 0,0 2 0 0 0,-18 21 0 0 0,9-9-10 0 0,17-18 2 0 0,2 1 0 0 0,0 0 1 0 0,0 0-1 0 0,1 1 1 0 0,1 1-1 0 0,-14 27 0 0 0,17-22 8 0 0,0 1 0 0 0,1 0 0 0 0,2 0 0 0 0,-3 28 0 0 0,-5 30 0 0 0,8-58 0 0 0,-2 37 0 0 0,4-36 0 0 0,-5 34 0 0 0,-27 93 0 0 0,30-130 0 0 0,0 1 0 0 0,1 25 0 0 0,0-10 0 0 0,1-24 13 0 0,1 0 0 0 0,1 0-1 0 0,0 0 1 0 0,0 0 0 0 0,4 12 0 0 0,18 52-22 0 0,-10-37 13 0 0,-5-19-4 0 0,0-1 0 0 0,1 0 0 0 0,12 18 0 0 0,-13-24 0 0 0,2 4 8 0 0,1 0 0 0 0,1-1 0 0 0,0 0 0 0 0,1-1 0 0 0,1 0 0 0 0,0-1 0 0 0,1-1 0 0 0,30 20 0 0 0,-34-26 5 0 0,0-1 0 0 0,0 0-1 0 0,1 0 1 0 0,-1-2 0 0 0,1 1 0 0 0,0-1-1 0 0,1-1 1 0 0,-1 0 0 0 0,0-1-1 0 0,17 0 1 0 0,-4-1-56 0 0,-1-2 0 0 0,1 0 0 0 0,0-2 1 0 0,26-7-1 0 0,-16 0-935 0 0,55-24 1 0 0,-42 12-810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4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10048 0 0,'0'-2'650'0'0,"4"-1"-229"0"0,16-4-44 0 0,25-4 68 0 0,-3 2-60 0 0,-24 5-234 0 0,0 0 0 0 0,20 0 1 0 0,323-47 422 0 0,-292 39-544 0 0,-26 3-18 0 0,-4-1 48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4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1 303 4608 0 0,'0'0'353'0'0,"2"1"-39"0"0,5 0 380 0 0,1-1 0 0 0,-1 1 0 0 0,1-1 0 0 0,-1 0 1 0 0,0-1-1 0 0,1 0 0 0 0,-1 0 0 0 0,9-2 0 0 0,53-17 635 0 0,-34 9-1004 0 0,59-24 435 0 0,144-20-25 0 0,109-34-518 0 0,-186 32-467 0 0,-115 40-832 0 0,-7 1-3794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6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515 431 2304 0 0,'-3'-1'28'0'0,"0"0"0"0"0,1 0 0 0 0,-1 0 0 0 0,0 0 0 0 0,0 0 0 0 0,1 0 0 0 0,-5-4 0 0 0,2 3 236 0 0,-1-1-1 0 0,1 1 1 0 0,-1 0 0 0 0,0 0-1 0 0,0 0 1 0 0,0 1 0 0 0,-10-1-1 0 0,-43 0 3913 0 0,45 2-3998 0 0,0 1 0 0 0,0 1 0 0 0,1 0 0 0 0,-17 5 0 0 0,-51 21 866 0 0,32-11-791 0 0,19-4-207 0 0,25-11-25 0 0,-1 1-1 0 0,0 0 1 0 0,0-1-1 0 0,0 0 1 0 0,0-1 0 0 0,-1 1-1 0 0,1-1 1 0 0,-7 0 0 0 0,-38-1 648 0 0,51 0-498 0 0,-2 0-130 0 0,-8 1 133 0 0,9-1-172 0 0,1 0 1 0 0,0 0-1 0 0,0 0 0 0 0,-1 0 1 0 0,1 1-1 0 0,0-1 1 0 0,0 0-1 0 0,0 0 0 0 0,-1 0 1 0 0,1 0-1 0 0,0 1 1 0 0,0-1-1 0 0,0 0 0 0 0,0 0 1 0 0,-1 1-1 0 0,1-1 0 0 0,0 0 1 0 0,0 0-1 0 0,0 1 1 0 0,0-1-1 0 0,0 0 0 0 0,0 0 1 0 0,0 1-1 0 0,0-1 0 0 0,0 0 1 0 0,0 1-1 0 0,0-1 1 0 0,0 0-1 0 0,0 0 0 0 0,0 1 1 0 0,0-1-1 0 0,0 0 0 0 0,0 0 1 0 0,0 1-1 0 0,0-1 1 0 0,0 0-1 0 0,0 1 0 0 0,0-1 1 0 0,1 0-1 0 0,-1 0 0 0 0,0 0 1 0 0,0 1-1 0 0,1-1 1 0 0,-1 3-5 0 0,9 10 14 0 0,2 2-1 0 0,0 1 0 0 0,-2 0-1 0 0,0 1 1 0 0,7 18 0 0 0,65 181 380 0 0,-60-156-206 0 0,26 79 164 0 0,2 10-138 0 0,6 9-121 0 0,-50-138-44 0 0,3 27 0 0 0,2 10 44 0 0,50 165 306 0 0,-46-173-55 0 0,27 67 0 0 0,20 59 217 0 0,-52-146-481 0 0,-4-7-37 0 0,0 0 0 0 0,-2 1 0 0 0,1 40 0 0 0,-1-13 71 0 0,-2-22-73 0 0,-1 1 1 0 0,-6 35 0 0 0,-1 37 2227 0 0,9-102-2198 0 0,9-2-55 0 0,-9 2-13 0 0,1-1 0 0 0,0 1 0 0 0,-1 0 0 0 0,1-1 0 0 0,-1 0 0 0 0,1 1 0 0 0,-1-1 0 0 0,0 0 0 0 0,3-3 0 0 0,3-2 11 0 0,6-2-12 0 0,1 0 0 0 0,0 2 0 0 0,0 0 0 0 0,1 0 0 0 0,0 2 0 0 0,21-6 0 0 0,-13 8-12 0 0,-17 2 14 0 0,-1 0-1 0 0,1 0 0 0 0,11-5 0 0 0,35-10-60 0 0,63-12 1 0 0,-39 11-3 0 0,185-29-13 0 0,-218 41 75 0 0,147-23 0 0 0,2 0 0 0 0,-75 13 0 0 0,27-4 0 0 0,108-20 0 0 0,9-6 0 0 0,-186 38-3 0 0,33-6 84 0 0,-88 10-28 0 0,62-12-137 0 0,24-4 11 0 0,60-15 139 0 0,-138 27-66 0 0,1 2 0 0 0,-1 1 0 0 0,35 0 0 0 0,-61 4 8 0 0,0 0-1 0 0,1-1 1 0 0,-1 1-1 0 0,0-1 0 0 0,0 0 1 0 0,0 0-1 0 0,2-1 0 0 0,-2 0 16 0 0,0 1-1 0 0,-1 0 1 0 0,1 1-1 0 0,0-1 1 0 0,-1 0-1 0 0,6 0 0 0 0,-8 2-19 0 0,1-1 0 0 0,-1 0 0 0 0,1 0 0 0 0,-1 0-1 0 0,0-1 1 0 0,1 1 0 0 0,-1 0 0 0 0,0 0-1 0 0,1 0 1 0 0,-1 0 0 0 0,0 0 0 0 0,1 0-1 0 0,-1 0 1 0 0,0-1 0 0 0,1 1 0 0 0,-1 0-1 0 0,0 0 1 0 0,1 0 0 0 0,-1-1 0 0 0,0 1 0 0 0,0 0-1 0 0,1 0 1 0 0,-1-1 0 0 0,0 1 0 0 0,0 0-1 0 0,1-1 1 0 0,12-13 5 0 0,-12 13 4 0 0,0-1 1 0 0,1 0-1 0 0,-1 1 1 0 0,0-1-1 0 0,0 0 0 0 0,-1 0 1 0 0,1 0-1 0 0,0 1 0 0 0,-1-1 1 0 0,1 0-1 0 0,-1 0 0 0 0,1 0 1 0 0,-1 0-1 0 0,0 0 1 0 0,0 0-1 0 0,0 0 0 0 0,0 0 1 0 0,0 0-1 0 0,0 0 0 0 0,-2-4 1 0 0,1-8 55 0 0,1 11-61 0 0,0 1 1 0 0,-1-1-1 0 0,1 1 0 0 0,-1 0 1 0 0,1-1-1 0 0,-1 1 0 0 0,0 0 1 0 0,-2-3-1 0 0,-3-13 23 0 0,-2-5 25 0 0,7 21-49 0 0,0-1 1 0 0,0 1-1 0 0,0-1 1 0 0,0 0-1 0 0,0 1 1 0 0,1-1-1 0 0,-1 0 1 0 0,1-3-1 0 0,-1 2 6 0 0,1 0 0 0 0,-1 0 0 0 0,0 0 0 0 0,0 0 0 0 0,0 0 0 0 0,-1 0 0 0 0,-2-6 0 0 0,1 5 2 0 0,1 0-1 0 0,1 0 0 0 0,-1 1 0 0 0,-1-8 0 0 0,0-4-9 0 0,0 1-1 0 0,-9-22 1 0 0,7 22-4 0 0,0 0 0 0 0,-2-18-1 0 0,4 18 19 0 0,-1 0 0 0 0,-7-18 0 0 0,-5-19-8 0 0,4-36-6 0 0,6 38 46 0 0,4 0-39 0 0,3 35-11 0 0,-2-1 0 0 0,-2-14-1 0 0,2 22 1 0 0,-1-2 0 0 0,0 0 0 0 0,1-1 0 0 0,1 1 0 0 0,0-17 0 0 0,1 20 0 0 0,0-2 0 0 0,0 1 0 0 0,-1 0 0 0 0,1 0 0 0 0,-2-1 0 0 0,-1-10 0 0 0,-22-157 54 0 0,22 162-50 0 0,-1 0-1 0 0,-5-13 1 0 0,4 14-4 0 0,1 0 0 0 0,-2-13-1 0 0,-13-86 68 0 0,13 85-48 0 0,2-1 0 0 0,1 1 0 0 0,1-30 0 0 0,-1-19 36 0 0,4 29-44 0 0,-1 36-11 0 0,0 0 0 0 0,-1 0 0 0 0,-1-12-1 0 0,-2 4 2 0 0,1 5-32 0 0,0 1 0 0 0,1 0 1 0 0,0-1-1 0 0,2-17 0 0 0,0 16-105 0 0,-1 1-1 0 0,-2-19 1 0 0,1 17-115 0 0,1-29 0 0 0,3 22-615 0 0,10-41 0 0 0,0 21-121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6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8 850 6912 0 0,'0'0'622'0'0,"0"0"-513"0"0,-1 0-1 0 0,1 0 0 0 0,-1 0 0 0 0,1-1 0 0 0,-1 1 0 0 0,1 0 0 0 0,-1 0 1 0 0,1-1-1 0 0,0 1 0 0 0,-1 0 0 0 0,1-1 0 0 0,-1 1 0 0 0,1-1 0 0 0,0 1 1 0 0,0 0-1 0 0,-1-1 0 0 0,1 0 0 0 0,3-9 300 0 0,2 0 0 0 0,-1 0-1 0 0,1 1 1 0 0,1-1 0 0 0,-1 1 0 0 0,8-8 0 0 0,33-45 705 0 0,-34 49-996 0 0,8-10 168 0 0,21-29 0 0 0,35-47 118 0 0,-4 4-193 0 0,24-44 17 0 0,-51 67-157 0 0,2-1-84 0 0,-35 55 14 0 0,42-60-4211 0 0,-28 33-442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7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5528 0 0,'0'0'422'0'0,"1"1"-276"0"0,4 1-96 0 0,0-1-1 0 0,0 1 1 0 0,0-1 0 0 0,6 1 0 0 0,11 2 1438 0 0,-12-1-1015 0 0,-1 1 0 0 0,12 5 0 0 0,12 6 243 0 0,193 69 1356 0 0,-122-39-1598 0 0,206 54-84 0 0,-214-72-649 0 0,-40-15 86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09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6031 10680 0 0,'-57'-206'1141'0'0,"-36"-211"-1193"0"0,15-18-240 0 0,-20-778 327 0 0,101 728-173 0 0,29-1 158 0 0,62-97 114 0 0,9 162-64 0 0,31 10 18 0 0,-5 101 28 0 0,25 12 4 0 0,-97 205-73 0 0,3 2 0 0 0,5 3 0 0 0,3 3 0 0 0,118-114 0 0 0,-158 173-29 0 0,2 2 0 0 0,0 0 0 0 0,2 2 0 0 0,0 2-1 0 0,1 0 1 0 0,37-14 0 0 0,-53 26-10 0 0,2 1 0 0 0,-1 1 0 0 0,0 1 0 0 0,1 1-1 0 0,0 0 1 0 0,0 1 0 0 0,0 1 0 0 0,0 1 0 0 0,1 1-1 0 0,-1 1 1 0 0,0 0 0 0 0,0 1 0 0 0,37 10 0 0 0,-39-6 15 0 0,0 1 0 0 0,0 0 1 0 0,-1 2-1 0 0,-1-1 0 0 0,1 2 1 0 0,-1 0-1 0 0,-1 1 1 0 0,0 1-1 0 0,0 0 0 0 0,-2 0 1 0 0,22 28-1 0 0,-4 0 81 0 0,-3 1-1 0 0,-1 2 1 0 0,21 48-1 0 0,-16-24 459 0 0,41 131 0 0 0,-2 78 394 0 0,25 321 515 0 0,-30 306-357 0 0,-42-122-654 0 0,-20-625-384 0 0,-1 77 8 0 0,1 59-13 0 0,9 202 22 0 0,16 68-645 0 0,-18-438 48 0 0,-1-2-8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0 298 7368 0 0,'0'0'568'0'0,"9"-3"170"0"0,39-3 1455 0 0,-31 4-1838 0 0,1 0 0 0 0,24-7 0 0 0,37-14 757 0 0,-4 1-396 0 0,22-7-40 0 0,-18 0-312 0 0,2 3 1 0 0,107-18 0 0 0,-33 11 138 0 0,-10 1-176 0 0,20 0 88 0 0,-148 26-1790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3680 0 0,'2'1'4330'0'0,"0"1"-4114"0"0,1 0-1 0 0,0 0 1 0 0,-1 0-1 0 0,1 0 1 0 0,0-1-1 0 0,0 0 1 0 0,0 1-1 0 0,0-1 1 0 0,0 0-1 0 0,1 0 0 0 0,3 0 1 0 0,42 4 404 0 0,-35-5-300 0 0,15 1 178 0 0,-1-2 0 0 0,52-8 0 0 0,-53 5-254 0 0,117-26 953 0 0,-60 11-1058 0 0,72-16 94 0 0,88-17-76 0 0,-201 44-205 0 0,1 3 0 0 0,0 1 0 0 0,83 4 0 0 0,-96 0-1248 0 0,-18 0 48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49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5528 0 0,'0'0'422'0'0,"-1"2"-166"0"0,-2 5 272 0 0,1 1-1 0 0,0 0 1 0 0,0 0-1 0 0,1 0 1 0 0,0 0-1 0 0,0 13 0 0 0,5 50 1188 0 0,9 15-278 0 0,-11-78-1356 0 0,0 1 1 0 0,1-1 0 0 0,0 1 0 0 0,0-1-1 0 0,1 0 1 0 0,0 0 0 0 0,9 12 0 0 0,2 3 64 0 0,-9-16-1062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52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3224 0 0,'0'0'6458'0'0,"1"2"-5940"0"0,16 54 3531 0 0,-16-51-3820 0 0,1 0 1 0 0,-1 0 0 0 0,0 1-1 0 0,-1-1 1 0 0,1 1-1 0 0,-1-1 1 0 0,0 1-1 0 0,-1 6 1 0 0,1-5-82 0 0,-1-1 1 0 0,1 0-1 0 0,1 1 0 0 0,-1-1 0 0 0,1 0 1 0 0,2 8-1 0 0,5 7 367 0 0,12 25 1 0 0,7 17 3 0 0,-12-23-300 0 0,-7-22-107 0 0,-2 0 0 0 0,5 21 0 0 0,-10-36-109 0 0,2 3-156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53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111 548 3680 0 0,'0'0'1167'0'0,"2"-13"1464"0"0,-14-20 147 0 0,4 13-1335 0 0,7 16-1290 0 0,0 0 0 0 0,-1 1-1 0 0,0-1 1 0 0,1 0 0 0 0,-5-4 0 0 0,4 3-16 0 0,0 1 1 0 0,0-1-1 0 0,0 0 1 0 0,1 0-1 0 0,-1 0 1 0 0,0-7-1 0 0,-4-11 291 0 0,3 12-250 0 0,0 0-1 0 0,1-1 0 0 0,-1-12 0 0 0,2 21-143 0 0,-3-20 251 0 0,0-13 209 0 0,-4-93-209 0 0,7 113-225 0 0,-1-1 1 0 0,-5-20-1 0 0,5 23-25 0 0,-13-29 152 0 0,11 36-123 0 0,2 3-48 0 0,9 3-16 0 0,57-2 415 0 0,-53 4-358 0 0,0 0 0 0 0,0 1-1 0 0,17 4 1 0 0,11 3-28 0 0,-21-6 5 0 0,0 2 0 0 0,25 8 0 0 0,-23-6 91 0 0,31 7 0 0 0,-27-10-33 0 0,43 10 320 0 0,-51-10-384 0 0,0-1 0 0 0,17 1 0 0 0,10 1-149 0 0,121 37 337 0 0,-147-36-158 0 0,-9-3-4 0 0,0 0 1 0 0,15 2-1 0 0,0 2 84 0 0,-20-6-124 0 0,0 0 0 0 0,0 0 0 0 0,-1 0 0 0 0,1 0 0 0 0,0 0 0 0 0,0-1 0 0 0,0 1 0 0 0,0-1 0 0 0,0 0 0 0 0,4 0 0 0 0,24-8 81 0 0,-19 5-42 0 0,6-4 23 0 0,-10 2-28 0 0,5-11 646 0 0,-13 17-673 0 0,0 0 0 0 0,0 0-1 0 0,0-1 1 0 0,0 1 0 0 0,0 0 0 0 0,0 0 0 0 0,0 0 0 0 0,-1-1 0 0 0,1 1 0 0 0,0 0-1 0 0,-1 0 1 0 0,1-1 0 0 0,0 1 0 0 0,-1 0 0 0 0,1 0 0 0 0,-1-1 0 0 0,1 1 0 0 0,-1-1 0 0 0,0 2-1 0 0,0-1 15 0 0,-8 14-66 0 0,0 1 0 0 0,1 0 0 0 0,-6 20 1 0 0,5-14-71 0 0,-30 61 86 0 0,30-57 175 0 0,3-8-72 0 0,-13 29 1 0 0,11-30-146 0 0,1 0 0 0 0,-6 23 0 0 0,-2 4-124 0 0,-11 16 337 0 0,14-35-178 0 0,-11 36 0 0 0,1 0-42 0 0,0 8 64 0 0,20-62 0 0 0,-29 89 0 0 0,13-43 75 0 0,12-35-12 0 0,-9 23 1 0 0,-40 77-266 0 0,53-113 202 0 0,-2 3 0 0 0,0 0 0 0 0,0 0 0 0 0,-1-1 0 0 0,0 1 0 0 0,-7 6 0 0 0,6-7-10 0 0,5-6-44 0 0,-8 2-983 0 0,0 1-54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1:54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1840 0 0,'0'0'4409'0'0,"15"-24"4316"0"0,-15 25-8620 0 0,5 17 3486 0 0,-3-6-4254 0 0,33 210 2485 0 0,-34-217-1803 0 0,1 1 1 0 0,-1-1-1 0 0,1 1 1 0 0,4 6-1 0 0,2 8 1 0 0,-7-16-120 0 0,1-1-1 0 0,0 1 1 0 0,0-1-1 0 0,0 1 1 0 0,0-1-1 0 0,0 0 1 0 0,0 0-1 0 0,1 0 1 0 0,0 0-1 0 0,-1-1 1 0 0,1 1-1 0 0,0-1 1 0 0,1 1-1 0 0,-1-1 1 0 0,5 2-1 0 0,0 0-878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3224 0 0,'0'0'143'0'0,"0"2"-3"0"0,-5 16-467 0 0,-3 15 2369 0 0,4 4 4220 0 0,4-20-4537 0 0,1 1 0 0 0,4 19-1 0 0,-3-24-1478 0 0,1 0-1 0 0,1-1 0 0 0,0 0 1 0 0,1 0-1 0 0,0 0 0 0 0,11 17 0 0 0,44 86 979 0 0,-18-31-830 0 0,-16-33-315 0 0,32 92 1 0 0,4 62 87 0 0,-42-124-572 0 0,-11-25-4848 0 0,-8-13-1048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131 816 6680 0 0,'-10'-13'216'0'0,"0"-1"1"0"0,1 0-1 0 0,1 0 1 0 0,0-1-1 0 0,-11-30 0 0 0,4 10 767 0 0,7 14-234 0 0,0-1 1 0 0,1 0-1 0 0,-6-40 0 0 0,-2-70 1294 0 0,15 116-1871 0 0,0 1 0 0 0,1-1 0 0 0,0 1 0 0 0,1 0 0 0 0,1 0 0 0 0,5-16 0 0 0,0 4 76 0 0,2 0 0 0 0,17-33 0 0 0,-22 50-162 0 0,1 1 0 0 0,10-12 0 0 0,0-2 74 0 0,-9 15-124 0 0,0 0-1 0 0,1 0 0 0 0,-1 1 1 0 0,2 0-1 0 0,-1 1 0 0 0,1-1 1 0 0,0 2-1 0 0,0-1 0 0 0,1 1 1 0 0,-1 1-1 0 0,11-4 0 0 0,3-3 36 0 0,-20 8-58 0 0,1 1 1 0 0,0 0-1 0 0,1 0 0 0 0,-1 1 0 0 0,0-1 0 0 0,0 1 0 0 0,1 0 1 0 0,5-1-1 0 0,16 2 41 0 0,-1 1 0 0 0,0 1 1 0 0,0 1-1 0 0,29 8 0 0 0,-24-6-51 0 0,-24-3 15 0 0,0-1 0 0 0,0 1 0 0 0,0 0 0 0 0,0 1 0 0 0,0-1 0 0 0,-1 1-1 0 0,1 0 1 0 0,-1 1 0 0 0,0-1 0 0 0,0 1 0 0 0,0 0 0 0 0,0 0-1 0 0,-1 1 1 0 0,0-1 0 0 0,0 1 0 0 0,0 0 0 0 0,0 0 0 0 0,5 11-1 0 0,-3-4 16 0 0,-1 0 0 0 0,0 0 0 0 0,-1 0 0 0 0,-1 1 0 0 0,1-1 0 0 0,-2 1-1 0 0,0 0 1 0 0,0 15 0 0 0,4 17 64 0 0,-4-35-67 0 0,0 1-1 0 0,-1-1 1 0 0,-1 0 0 0 0,0 18-1 0 0,-6 16 62 0 0,-3 43 92 0 0,3-27-50 0 0,-2 0 1 0 0,-3-1 0 0 0,-25 82-1 0 0,33-133-194 0 0,-1 0 0 0 0,1 0 0 0 0,-1 0 0 0 0,-6 8 0 0 0,4-7-768 0 0,6-9 738 0 0,0 0 0 0 0,-1 0 1 0 0,1 0-1 0 0,0 0 0 0 0,0 0 0 0 0,-1 0 1 0 0,1 0-1 0 0,0 0 0 0 0,0 0 0 0 0,-1 0 1 0 0,1 0-1 0 0,0-1 0 0 0,0 1 1 0 0,-2-2-999 0 0,-2-4-225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2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5528 0 0,'0'9'568'0'0,"0"-4"111"0"0,0 0 0 0 0,0 1-1 0 0,1-1 1 0 0,0 1 0 0 0,2 7 0 0 0,0 7 1352 0 0,-3-17-1886 0 0,0-1 0 0 0,0 1-1 0 0,0-1 1 0 0,1 0-1 0 0,-1 1 1 0 0,1-1-1 0 0,-1 0 1 0 0,1 1 0 0 0,2 2-1 0 0,35 87 3164 0 0,-16-34-1552 0 0,-13-38-1163 0 0,-1 1 1 0 0,8 35-1 0 0,3 6 251 0 0,-15-49-620 0 0,-1 1 0 0 0,4 26 0 0 0,-6-25-215 0 0,8 27-1 0 0,-8-37-1 0 0,0 0 0 0 0,0 0-1 0 0,-1 0 1 0 0,1 0 0 0 0,-2 5-1 0 0,1-6 12 0 0,0 0-1 0 0,0 0 1 0 0,0 0 0 0 0,1-1-1 0 0,-1 1 1 0 0,1 0-1 0 0,0 0 1 0 0,0 0 0 0 0,2 5-1 0 0,-1-6 7 0 0,-1-2-23 0 0,0-1 1 0 0,-1 1 0 0 0,1 0 0 0 0,0 0 0 0 0,-1 0 0 0 0,1 0 0 0 0,0 0 0 0 0,-1 0-1 0 0,0 0 1 0 0,1 0 0 0 0,-1 0 0 0 0,0 0 0 0 0,1 1 0 0 0,-1-1 0 0 0,0 0 0 0 0,0 0-1 0 0,0 0 1 0 0,0 0 0 0 0,0 0 0 0 0,0 0 0 0 0,0 1 0 0 0,0-1 0 0 0,-1 0 0 0 0,1 0-1 0 0,-1 2 1 0 0,0 0-5 0 0,1-3 5 0 0,-1-1 1 0 0,1 1-1 0 0,-1 0 1 0 0,1 0-1 0 0,0-1 1 0 0,-1 1-1 0 0,1 0 1 0 0,-1 0-1 0 0,1-1 1 0 0,0 1-1 0 0,-1 0 1 0 0,1-1-1 0 0,0 1 1 0 0,-1-1-1 0 0,1 1 1 0 0,0 0-1 0 0,0-1 1 0 0,-1 1-1 0 0,1-1 1 0 0,0 1-1 0 0,0-1 1 0 0,0 1-1 0 0,0-1 1 0 0,0 1-1 0 0,0-1 1 0 0,-1 0-1 0 0,-7-22 0 0 0,-5-11-57 0 0,10 28 53 0 0,1 1-1 0 0,0 0 1 0 0,0-1 0 0 0,-1-7 0 0 0,-6-15 2 0 0,6 19 0 0 0,0-1 0 0 0,-2-19 0 0 0,-3-6 0 0 0,8 34 0 0 0,-4-12 0 0 0,0 1 0 0 0,1-1 0 0 0,1 0 0 0 0,-2-18 0 0 0,4 27 0 0 0,0 0 0 0 0,0 1 0 0 0,0-1 0 0 0,-1 1 0 0 0,0-1 0 0 0,0 1 0 0 0,0-1 0 0 0,-2-4 0 0 0,-1-2 0 0 0,3 5 1 0 0,0 0 1 0 0,0 0-1 0 0,0-10 0 0 0,1 10-19 0 0,0 1 0 0 0,-1-1 0 0 0,1 0 0 0 0,-1 1 1 0 0,-2-7-1 0 0,-5-22-189 0 0,8 32 195 0 0,-1-1 0 0 0,1 0-1 0 0,0 1 1 0 0,1-1 0 0 0,-1 0 0 0 0,0 1-1 0 0,0-1 1 0 0,1 1 0 0 0,-1-1 0 0 0,1 0 0 0 0,-1 1-1 0 0,1-1 1 0 0,0 1 0 0 0,0-1 0 0 0,0 1 0 0 0,-1-1-1 0 0,1 1 1 0 0,1 0 0 0 0,-1 0 0 0 0,0-1-1 0 0,0 1 1 0 0,0 0 0 0 0,1 0 0 0 0,-1 0 0 0 0,0 0-1 0 0,1 0 1 0 0,-1 1 0 0 0,1-1 0 0 0,-1 0 0 0 0,3 0-1 0 0,-2 0 21 0 0,0 1-1 0 0,0-1 0 0 0,0 0 0 0 0,0 0 0 0 0,-1 0 0 0 0,1 0 1 0 0,0 0-1 0 0,-1-1 0 0 0,4-1 0 0 0,3-3-17 0 0,11-8-159 0 0,-18 12 158 0 0,8-2-57 0 0,-4 2 55 0 0,12-7-9 0 0,-9 4-10 0 0,2-3 43 0 0,0-1-1 0 0,0 0 1 0 0,-1 0 0 0 0,12-16-1 0 0,-21 24-10 0 0,1 0 0 0 0,-1 1 0 0 0,0-1 0 0 0,0 0 0 0 0,1 1 0 0 0,-1-1 0 0 0,0 0 0 0 0,0 1 0 0 0,0-1 0 0 0,0 0 0 0 0,0 1 0 0 0,0-1 0 0 0,0 0 0 0 0,0 1 0 0 0,0-1 0 0 0,0 0 0 0 0,-1-1 0 0 0,1 1 0 0 0,-1 0 0 0 0,1 0 0 0 0,0 0 0 0 0,0 0 0 0 0,0 0 0 0 0,0 0 0 0 0,0-1 0 0 0,0 1 0 0 0,0 0 0 0 0,1-2 0 0 0,-1 1 3 0 0,0 1 1 0 0,0-1-1 0 0,1 0 0 0 0,-1 1 0 0 0,0-1 0 0 0,-1 0 0 0 0,1 1 0 0 0,0-1 1 0 0,0 0-1 0 0,-1 1 0 0 0,1-1 0 0 0,-1 1 0 0 0,1-1 0 0 0,-1 0 0 0 0,0 1 0 0 0,0-1 1 0 0,0 1-1 0 0,1 0 0 0 0,-1-1 0 0 0,-1 1 0 0 0,1 0 0 0 0,-2-3 0 0 0,2 4 223 0 0,1-1-34 0 0,0-5-176 0 0,0 5-143 0 0,3 4-171 0 0,-2-3 288 0 0,-1 0 0 0 0,0 0-1 0 0,0 0 1 0 0,1 0-1 0 0,-1 0 1 0 0,0 0 0 0 0,0 1-1 0 0,1-1 1 0 0,-1 0-1 0 0,0 0 1 0 0,0 0 0 0 0,0 0-1 0 0,1 1 1 0 0,-1-1-1 0 0,0 0 1 0 0,0 0 0 0 0,0 1-1 0 0,0-1 1 0 0,0 0-1 0 0,1 0 1 0 0,-1 1 0 0 0,0-1-1 0 0,0 0 1 0 0,0 0-1 0 0,0 1 1 0 0,0-1 0 0 0,0 0-1 0 0,0 0 1 0 0,0 1-1 0 0,0-1 1 0 0,0 0 15 0 0,-1 0-1 0 0,1 1 1 0 0,0-1-1 0 0,0 0 1 0 0,-1 0 0 0 0,1 0-1 0 0,0 0 1 0 0,-1 1-1 0 0,1-1 1 0 0,0 0 0 0 0,0 0-1 0 0,0 1 1 0 0,-1-1-1 0 0,1 0 1 0 0,0 0-1 0 0,0 1 1 0 0,0-1 0 0 0,-1 0-1 0 0,1 1 1 0 0,0-1-1 0 0,0 0 1 0 0,0 1 0 0 0,0-1-1 0 0,0 0 1 0 0,0 1-1 0 0,0-1 1 0 0,0 0 0 0 0,0 1-1 0 0,0-1 1 0 0,0 0-1 0 0,0 1 1 0 0,0-1-1 0 0,0 0 1 0 0,0 1 0 0 0,0-1-1 0 0,0 0 1 0 0,0 1-1 0 0,0-1 1 0 0,1 0 0 0 0,-1 0-1 0 0,0 1 1 0 0,0-1-1 0 0,0 0 1 0 0,1 1 0 0 0,-1-1-1 0 0,0 0 1 0 0,0 0-1 0 0,1 0 1 0 0,-1 1-1 0 0,12 22 24 0 0,-2-8-26 0 0,-9-13 4 0 0,0-1 0 0 0,1 0 0 0 0,-1 1 0 0 0,0-1 0 0 0,-1 1 0 0 0,1-1 0 0 0,0 1 0 0 0,0-1 0 0 0,0 1 0 0 0,-1 0 0 0 0,1 1 0 0 0,0 1 11 0 0,0 0 1 0 0,0-1-1 0 0,0 0 1 0 0,1 1 0 0 0,-1-1-1 0 0,1 0 1 0 0,0 1-1 0 0,0-1 1 0 0,0 0 0 0 0,0 0-1 0 0,4 3 1 0 0,5 9 81 0 0,-4-4-41 0 0,0 0 0 0 0,-1 1 0 0 0,5 14 0 0 0,-1-2-66 0 0,-7-16 8 0 0,0 1 0 0 0,0-1 0 0 0,-1 1 0 0 0,0 0 0 0 0,0 0 0 0 0,-1-1 0 0 0,0 12 0 0 0,0-15-3 0 0,0 0-1 0 0,0 0 0 0 0,0 0 1 0 0,1 0-1 0 0,-1-1 0 0 0,1 1 1 0 0,3 5-1 0 0,-3-6 1 0 0,0 0 0 0 0,0 0-1 0 0,-1-1 1 0 0,1 1 0 0 0,-1 0 0 0 0,0 1 0 0 0,0-1 0 0 0,0 0 0 0 0,-1 0-1 0 0,1 7 1 0 0,-4 11 3 0 0,2-17 4 0 0,0 0 1 0 0,1 0-1 0 0,0 0 1 0 0,0 0-1 0 0,0 0 1 0 0,0 0-1 0 0,1 0 1 0 0,-1 0-1 0 0,1 0 1 0 0,1 0-1 0 0,1 7 1 0 0,4 5 16 0 0,-2 1 1 0 0,0 0 0 0 0,3 22-1 0 0,-6-30-21 0 0,-2-8 4 0 0,1 0-1 0 0,0 0 1 0 0,-1 0-1 0 0,1-1 1 0 0,0 1-1 0 0,0 0 1 0 0,0 0-1 0 0,0-1 1 0 0,1 1-1 0 0,-1 0 1 0 0,0-1-1 0 0,1 1 1 0 0,-1-1-1 0 0,1 0 1 0 0,-1 1-1 0 0,3 0 0 0 0,-2-1-2 0 0,0 1-1 0 0,-1-1 0 0 0,1 1 0 0 0,0-1 0 0 0,-1 1 0 0 0,1 0 0 0 0,-1 0 0 0 0,1 0 0 0 0,-1 0 0 0 0,1 2 0 0 0,1 8 7 0 0,3 3 40 0 0,-3-11-40 0 0,-2-3-7 0 0,-1 0 1 0 0,1-1-1 0 0,-1 1 0 0 0,1-1 0 0 0,-1 1 0 0 0,1 0 0 0 0,-1 0 0 0 0,1-1 1 0 0,-1 1-1 0 0,1 0 0 0 0,-1 0 0 0 0,0-1 0 0 0,0 1 0 0 0,1 0 0 0 0,-1 0 1 0 0,0 0-1 0 0,0 0 0 0 0,0-1 0 0 0,0 1 0 0 0,0 0 0 0 0,0 1 0 0 0,-1 6-527 0 0,4-7-225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 12728 0 0,'0'0'560'0'0,"-8"8"256"0"0,-2-5-360 0 0,6-10-456 0 0,4-5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0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6176 5904 0 0,'-21'-45'172'0'0,"-39"-95"296"0"0,-49-244 737 0 0,66 148 690 0 0,-22-373 0 0 0,63-245-490 0 0,41 353-1069 0 0,23 85-99 0 0,-47 327-186 0 0,170-729 453 0 0,21 243-112 0 0,-204 571-391 0 0,160-347 70 0 0,-114 259-59 0 0,102-146 0 0 0,-131 212-12 0 0,176-235 54 0 0,17 16 9 0 0,-176 210-58 0 0,0 1 0 0 0,3 3 1 0 0,0 1-1 0 0,50-28 0 0 0,-61 42 20 0 0,1 1 0 0 0,0 1 0 0 0,1 2 0 0 0,1 1 0 0 0,0 1 0 0 0,0 2 1 0 0,42-6-1 0 0,-54 12-5 0 0,-1 1-1 0 0,1 1 1 0 0,0 1 0 0 0,-1 0 0 0 0,1 1 0 0 0,-1 1 0 0 0,0 1 0 0 0,0 1 0 0 0,0 0 0 0 0,0 1 0 0 0,27 14 0 0 0,-22-7 2 0 0,-1 0 0 0 0,-1 2 0 0 0,0 0 0 0 0,-1 1 0 0 0,-1 1 0 0 0,-1 1 0 0 0,31 38 1 0 0,-21-18 35 0 0,-2 1 1 0 0,-2 2 0 0 0,-2 0 0 0 0,-1 1 0 0 0,-2 1-1 0 0,-2 1 1 0 0,13 56 0 0 0,-2 21 386 0 0,20 186 1 0 0,-22 49 134 0 0,-21-273-483 0 0,4 452 377 0 0,-27-2-221 0 0,-81 952 428 0 0,56-987-562 0 0,-5 88-1277 0 0,36-452-3163 0 0,3-3-1445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3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5064 0 0,'7'-1'67'0'0,"7"-1"4242"0"0,-6 11-2211 0 0,-8-8-2054 0 0,0-1 1 0 0,0 0-1 0 0,0 1 0 0 0,1-1 0 0 0,-1 0 0 0 0,0 1 0 0 0,0-1 0 0 0,0 1 1 0 0,0-1-1 0 0,0 0 0 0 0,0 1 0 0 0,-1-1 0 0 0,1 1 0 0 0,0-1 0 0 0,0 0 0 0 0,0 1 1 0 0,0-1-1 0 0,0 0 0 0 0,0 1 0 0 0,-1-1 0 0 0,1 0 0 0 0,0 1 0 0 0,-1-1 1 0 0,1 2 123 0 0,0-2-140 0 0,-1 1 1 0 0,1-1-1 0 0,0 1 0 0 0,0-1 0 0 0,0 1 0 0 0,0 0 0 0 0,0-1 0 0 0,0 1 0 0 0,0-1 0 0 0,0 1 1 0 0,1-1-1 0 0,-1 1 0 0 0,0 0 0 0 0,0-1 0 0 0,0 1 0 0 0,1-1 0 0 0,-1 1 0 0 0,0-1 0 0 0,1 1 1 0 0,-1-1-1 0 0,0 1 0 0 0,1-1 0 0 0,-1 0 0 0 0,0 1 0 0 0,1-1 0 0 0,-1 1 0 0 0,1-1 0 0 0,-1 0 1 0 0,1 1-1 0 0,0-1 4 0 0,0 1 0 0 0,-1-1 1 0 0,1 1-1 0 0,-1-1 0 0 0,1 1 0 0 0,-1-1 1 0 0,1 1-1 0 0,-1-1 0 0 0,1 1 1 0 0,-1 0-1 0 0,1-1 0 0 0,-1 1 0 0 0,0 0 1 0 0,1-1-1 0 0,-1 3 0 0 0,1 5 248 0 0,-1-6-225 0 0,0 0-1 0 0,0-1 0 0 0,0 1 1 0 0,0-1-1 0 0,1 1 1 0 0,-1-1-1 0 0,0 1 0 0 0,1-1 1 0 0,-1 0-1 0 0,1 1 0 0 0,0-1 1 0 0,0 1-1 0 0,1 1 1 0 0,0 1 62 0 0,0 0 0 0 0,1 0 1 0 0,-1 0-1 0 0,-1 0 1 0 0,1 0-1 0 0,-1 1 1 0 0,1-1-1 0 0,-1 1 1 0 0,0 6-1 0 0,0-10-88 0 0,-1 1-1 0 0,0 0 1 0 0,1 0-1 0 0,0-1 1 0 0,-1 1-1 0 0,1 0 1 0 0,0-1-1 0 0,0 1 1 0 0,0-1-1 0 0,0 1 1 0 0,0-1-1 0 0,2 3 0 0 0,-1-2 7 0 0,-1-1-1 0 0,0 1 0 0 0,1 0 0 0 0,-1 0 0 0 0,0 0 0 0 0,0 0 0 0 0,2 4 0 0 0,-1 2 37 0 0,0-1-15 0 0,0 1 0 0 0,0-2 0 0 0,1 1 0 0 0,6 11-1 0 0,10 21 120 0 0,-13-26-89 0 0,0-1 0 0 0,1 1 0 0 0,10 13 0 0 0,-8-13 16 0 0,0 1 0 0 0,9 19 1 0 0,0 2 113 0 0,-3-3 109 0 0,-13-25-130 0 0,1 0 0 0 0,8 13 0 0 0,-11-19-169 0 0,1 1-1 0 0,0-1 0 0 0,0 1 1 0 0,-1 0-1 0 0,1-1 0 0 0,-1 1 1 0 0,0 0-1 0 0,1 0 0 0 0,-1-1 1 0 0,0 6 1398 0 0,0-19-1267 0 0,0-5-106 0 0,1 8-49 0 0,-1 0 1 0 0,0 0 0 0 0,-1 0-1 0 0,0 0 1 0 0,-1 0 0 0 0,-4-16-1 0 0,4 18-2 0 0,1 1 0 0 0,-1-1 0 0 0,1 0 0 0 0,-1-14 0 0 0,2 12 0 0 0,-1 0 0 0 0,-3-13 0 0 0,3 15 0 0 0,1 1 0 0 0,-1 0 0 0 0,1-1 0 0 0,0 1 0 0 0,0 0 0 0 0,1-1 0 0 0,1-6 0 0 0,2-24 0 0 0,-4 26 0 0 0,-1 1 0 0 0,1 0 0 0 0,1 0 0 0 0,0 1 0 0 0,0-1 0 0 0,4-14 0 0 0,-4 20 2 0 0,0 0-1 0 0,-1 0 0 0 0,1 0 1 0 0,-1 0-1 0 0,0 0 0 0 0,0 0 1 0 0,0-4-1 0 0,-1 4-30 0 0,1 0 1 0 0,0 0-1 0 0,0 0 1 0 0,0 0-1 0 0,1 1 1 0 0,-1-1 0 0 0,2-6-1 0 0,-1 9-12 0 0,-1-1 1 0 0,1 0-1 0 0,-1 0 0 0 0,0 1 1 0 0,0-1-1 0 0,1 0 0 0 0,-1 0 1 0 0,0 0-1 0 0,-1 1 0 0 0,1-1 1 0 0,0 0-1 0 0,-1 0 0 0 0,1 1 1 0 0,-1-1-1 0 0,1 0 0 0 0,-1 1 1 0 0,-1-3-1 0 0,-3-13-1471 0 0,4 6-67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454 172 3680 0 0,'0'0'1328'0'0,"0"0"-1247"0"0,0 0 0 0 0,-1 0 0 0 0,1 0 0 0 0,0-1 0 0 0,0 1-1 0 0,-1 0 1 0 0,1 0 0 0 0,0-1 0 0 0,0 1 0 0 0,0 0 0 0 0,0 0 0 0 0,-1-1 0 0 0,1 1 0 0 0,0 0 0 0 0,0 0 0 0 0,0-1 0 0 0,0 1 0 0 0,0 0 0 0 0,0-1 0 0 0,0 1 0 0 0,0 0-1 0 0,0 0 1 0 0,0-1 0 0 0,0 1 0 0 0,0 0 0 0 0,0-1 0 0 0,2-11 1004 0 0,-2 11-1040 0 0,1 0 1 0 0,-1 0-1 0 0,0 1 1 0 0,1-1-1 0 0,-1 0 1 0 0,0 0 0 0 0,0 0-1 0 0,0 0 1 0 0,0 0-1 0 0,0 1 1 0 0,0-1-1 0 0,0 0 1 0 0,0 0 0 0 0,0 0-1 0 0,-1 0 1 0 0,1 0-1 0 0,0 1 1 0 0,0-1-1 0 0,-1 0 1 0 0,1 0 0 0 0,-1 0-1 0 0,1 1 1 0 0,0-1-1 0 0,-1 0 1 0 0,0 0-1 0 0,0 0 14 0 0,0-1 0 0 0,0 1 0 0 0,1 0 1 0 0,-1 0-1 0 0,1-1 0 0 0,-1 1 0 0 0,1-1 0 0 0,-1 1 0 0 0,1 0 0 0 0,0-1 0 0 0,0-1 0 0 0,-1 1-5 0 0,1 1 0 0 0,0 0 0 0 0,0-1 0 0 0,0 1 0 0 0,-1-1 0 0 0,1 1 0 0 0,-1 0 0 0 0,1-1 0 0 0,-1 1 0 0 0,0 0 0 0 0,1 0 1 0 0,-1-1-1 0 0,-1 0 0 0 0,-9-10 719 0 0,-1 2 1 0 0,0-1 0 0 0,-22-13-1 0 0,30 21-602 0 0,-1 0 1 0 0,0 0-1 0 0,1 0 0 0 0,-1 1 0 0 0,-1 0 1 0 0,1 0-1 0 0,0 0 0 0 0,0 1 0 0 0,-1-1 0 0 0,1 1 1 0 0,-8 0-1 0 0,-24-4 780 0 0,31 3-741 0 0,0 1 0 0 0,0 0 1 0 0,0 0-1 0 0,0 1 1 0 0,0 0-1 0 0,0 0 0 0 0,-1 0 1 0 0,1 1-1 0 0,-9 1 0 0 0,10 3 294 0 0,1-1-405 0 0,-3 2 23 0 0,2-2-39 0 0,1-1 0 0 0,0 1 0 0 0,0 0 0 0 0,1 0 0 0 0,-1 0 0 0 0,-3 5 0 0 0,-24 34 271 0 0,-10 16-166 0 0,37-52-183 0 0,-1-1-1 0 0,-11 12 1 0 0,12-14-6 0 0,0 0 1 0 0,1 1 0 0 0,-1-1 0 0 0,1 1 0 0 0,0 0 0 0 0,0 0 0 0 0,-2 5-1 0 0,2-4 1 0 0,1 1 0 0 0,-1 0 0 0 0,1 0 0 0 0,0-1 0 0 0,0 1 0 0 0,0 1 0 0 0,1-1 0 0 0,0 0 0 0 0,1 0 0 0 0,0 11 0 0 0,4 37 0 0 0,-4-53 0 0 0,0 1 0 0 0,1 0 0 0 0,-1 0 0 0 0,1-1 0 0 0,0 1 0 0 0,0 0 0 0 0,0-1 0 0 0,0 1 0 0 0,0-1 0 0 0,0 1 0 0 0,3 2 0 0 0,5 15 0 0 0,10 27 0 0 0,-12-32 0 0 0,-2 0 0 0 0,8 26 0 0 0,-12-36 0 0 0,1 0 0 0 0,0-1 0 0 0,0 1 0 0 0,0 0 0 0 0,0-1 0 0 0,1 0 0 0 0,3 5 0 0 0,-3-5 0 0 0,-1 0 0 0 0,1 0 0 0 0,-1 1 0 0 0,1 0 0 0 0,-1-1 0 0 0,2 10 0 0 0,-3-12 0 0 0,-1-1 0 0 0,1 0 0 0 0,-1 0 0 0 0,1 0 0 0 0,-1 0 0 0 0,1 1 0 0 0,0-1 0 0 0,-1 0 0 0 0,1 0 0 0 0,0 0 0 0 0,0 0 0 0 0,0 0 0 0 0,0-1 0 0 0,1 2 0 0 0,0-1 0 0 0,-1 0 0 0 0,0 0 0 0 0,0 1 0 0 0,0-1 0 0 0,0 0 0 0 0,0 0 0 0 0,0 0 0 0 0,0 1 0 0 0,1 1 0 0 0,-1-1 0 0 0,-1 0 0 0 0,1 0 0 0 0,1 0 0 0 0,-1-1 0 0 0,0 1 0 0 0,0 0 0 0 0,1-1 0 0 0,-1 1 0 0 0,1-1 0 0 0,-1 1 0 0 0,1-1 0 0 0,-1 0 0 0 0,1 0 0 0 0,0 1 0 0 0,0-1 0 0 0,0 0 0 0 0,0-1 0 0 0,0 1 0 0 0,0 0 0 0 0,0-1 0 0 0,0 1 0 0 0,0-1 0 0 0,3 1 0 0 0,21 6 0 0 0,-17-4 0 0 0,0 0 0 0 0,-1-1 0 0 0,1-1 0 0 0,0 0 0 0 0,0 0 0 0 0,0 0 0 0 0,1-1 0 0 0,16-3 0 0 0,-21 3 0 0 0,0 0 0 0 0,0-1 0 0 0,0 0 0 0 0,0 0 0 0 0,0 0 0 0 0,0-1 0 0 0,8-3 0 0 0,-12 4 0 0 0,0 0 0 0 0,1 0 0 0 0,-1 0 0 0 0,0 1 0 0 0,1-1 0 0 0,-1 0 0 0 0,1 1 0 0 0,-1-1 0 0 0,1 1 0 0 0,-1 0 0 0 0,1-1 0 0 0,2 1 0 0 0,0 0 0 0 0,8-5 0 0 0,-10 3 0 0 0,0 0 0 0 0,0 0 0 0 0,0 0 0 0 0,0 0 0 0 0,-1 0 0 0 0,2-4 0 0 0,10-10 0 0 0,-10 12 0 0 0,0-1 0 0 0,0 1 0 0 0,-1 0 0 0 0,1-1 0 0 0,-1 0 0 0 0,0 1 0 0 0,-1-1 0 0 0,3-8 0 0 0,8-18 0 0 0,-10 28 0 0 0,0-1 0 0 0,-1 1 0 0 0,1-1 0 0 0,0 0 0 0 0,-1 0 0 0 0,0 1 0 0 0,0-1 0 0 0,0 0 0 0 0,-1 0 0 0 0,1 0 0 0 0,-1 0 0 0 0,0-4 0 0 0,0 2 8 0 0,1 1-1 0 0,-1 0 1 0 0,1-1-1 0 0,4-9 1 0 0,-4 12-5 0 0,0-1 1 0 0,0 0-1 0 0,0 0 1 0 0,0 0-1 0 0,-1 0 1 0 0,0 0-1 0 0,1 0 1 0 0,-1 0-1 0 0,-1 0 1 0 0,0-5-1 0 0,0 3 10 0 0,1 0-1 0 0,-1 0 0 0 0,1 1 0 0 0,1-10 1 0 0,0 10-13 0 0,-1 0-1 0 0,0 0 1 0 0,0 0 0 0 0,0 0 0 0 0,-1 0 0 0 0,0 0 0 0 0,-1-6-1 0 0,-3-5 1 0 0,0-1 0 0 0,-3-27 0 0 0,2 19 0 0 0,4 23 1 0 0,1-1 0 0 0,0 0 0 0 0,1 0 0 0 0,-1 0 0 0 0,0 0 0 0 0,1 1 0 0 0,0-1 0 0 0,-1 0 0 0 0,1 0 0 0 0,1-5 0 0 0,-1 7 3 0 0,0-1 0 0 0,0 1 0 0 0,0-1-1 0 0,0 0 1 0 0,0 1 0 0 0,0-1 0 0 0,0 1 0 0 0,-1-1-1 0 0,1 1 1 0 0,-1-1 0 0 0,1 1 0 0 0,-1-1 0 0 0,0-1 0 0 0,-5-13-5 0 0,4-7 3 0 0,-2-12-64 0 0,4 34 61 0 0,-1-1 0 0 0,1 1 0 0 0,0-1 0 0 0,0 1-1 0 0,0 0 1 0 0,0-1 0 0 0,1 1 0 0 0,-1-1 0 0 0,0 1-1 0 0,1-2 1 0 0,0 2 1 0 0,-1 0 0 0 0,0 0 0 0 0,0 0 0 0 0,1-1 0 0 0,-1 1 1 0 0,0 0-1 0 0,0 0 0 0 0,0 0 0 0 0,0 0 0 0 0,0 0 0 0 0,0 0 0 0 0,0 0 0 0 0,-1-1 0 0 0,1 1 0 0 0,0 0 0 0 0,0 0 0 0 0,-1 0 0 0 0,1 0 0 0 0,-1 0 0 0 0,0-1 0 0 0,-13-23 0 0 0,7 23 0 0 0,7 2 1 0 0,-1 0-1 0 0,1 0 0 0 0,0 0 0 0 0,-1 0 0 0 0,1 0 0 0 0,0 0 1 0 0,0 0-1 0 0,0 0 0 0 0,-1 1 0 0 0,1-1 0 0 0,0 0 0 0 0,0 0 1 0 0,-1 0-1 0 0,1 1 0 0 0,0-1 0 0 0,0 0 0 0 0,0 0 1 0 0,0 0-1 0 0,-1 1 0 0 0,1-1 0 0 0,0 0 0 0 0,0 0 0 0 0,0 1 1 0 0,0-1-1 0 0,0 0 0 0 0,0 0 0 0 0,0 1 0 0 0,0-1 1 0 0,0 0-1 0 0,0 1 0 0 0,0-1 0 0 0,0 0 0 0 0,0 0 0 0 0,0 1 1 0 0,0-1-1 0 0,0 0 0 0 0,0 0 0 0 0,0 1 0 0 0,0-1 0 0 0,0 1 1 0 0,2 13 51 0 0,2-4-39 0 0,4 15-14 0 0,-8-23 1 0 0,1 0 0 0 0,-1 0 0 0 0,1 0 0 0 0,0 0 0 0 0,0 0 0 0 0,0-1 0 0 0,0 1 0 0 0,2 3 0 0 0,-1-3 0 0 0,-1 0 0 0 0,0 0 0 0 0,0 0 0 0 0,1 0 0 0 0,-2 0 0 0 0,3 4 0 0 0,0 33 0 0 0,1-23 0 0 0,10 20 0 0 0,1 7 0 0 0,46 134 54 0 0,-22-93-44 0 0,-36-76-21 0 0,2 1 0 0 0,-1-1 1 0 0,1 0-1 0 0,1 0 0 0 0,0-1 0 0 0,0 1 0 0 0,0-1 0 0 0,1 0 0 0 0,7 6 0 0 0,-13-13-48 0 0,0 0 0 0 0,0 1 0 0 0,0-1 0 0 0,0 0-1 0 0,0 0 1 0 0,0 0 0 0 0,0 0 0 0 0,0 0 0 0 0,-1 0 0 0 0,1 0 0 0 0,0 0-1 0 0,0 0 1 0 0,0 0 0 0 0,0-1 0 0 0,0 1 0 0 0,0 0 0 0 0,0-1 0 0 0,-1 1 0 0 0,1 0-1 0 0,0-1 1 0 0,1 0 0 0 0,0 0-196 0 0,10-7-1272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6448 0 0,'0'0'585'0'0,"0"17"2510"0"0,-1 21 1770 0 0,0 3-3351 0 0,1-36-1382 0 0,1-1 0 0 0,0 1 0 0 0,0-1 0 0 0,0 0-1 0 0,3 8 1 0 0,3 15 400 0 0,-4-9-235 0 0,0-1 1 0 0,1 1-1 0 0,1-1 0 0 0,0 0 1 0 0,9 18-1 0 0,-10-26-154 0 0,-1 1 1 0 0,2 16-1 0 0,-3-18-66 0 0,0 0 0 0 0,0 0 1 0 0,1 0-1 0 0,5 12 0 0 0,5 3 58 0 0,-8-15-77 0 0,-1 0 0 0 0,0 0 0 0 0,0 0 0 0 0,5 17 0 0 0,8 60 333 0 0,4-16-173 0 0,-7-27 1 0 0,14 71 0 0 0,-17-69-91 0 0,-8-35-101 0 0,-1-1 0 0 0,0 1 1 0 0,0 0-1 0 0,-1 0 0 0 0,0 0 0 0 0,0 9 1 0 0,-3 0-12 0 0,1-13-23 0 0,1 1 1 0 0,-1-1 0 0 0,1 0-1 0 0,0 1 1 0 0,0-1-1 0 0,1 0 1 0 0,0 1-1 0 0,0-1 1 0 0,0 0-1 0 0,0 0 1 0 0,4 10-1 0 0,-2-9 4 0 0,-1-1 1 0 0,0 1-1 0 0,0 0 0 0 0,-1-1 0 0 0,1 7 0 0 0,-1-6 3 0 0,0-1 0 0 0,0 0 1 0 0,1 0-1 0 0,0 0 0 0 0,2 6 0 0 0,-3-9-11 0 0,1 0-1 0 0,-1 0 1 0 0,0-1-1 0 0,0 1 1 0 0,1-1-1 0 0,-1 1 1 0 0,4 2-1 0 0,5 7-322 0 0,-9-10 80 0 0,6-1-1836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8 151 8752 0 0,'-1'0'41'0'0,"1"0"0"0"0,-1 1 1 0 0,1-1-1 0 0,-1 0 0 0 0,1 1 1 0 0,-1-1-1 0 0,1 1 0 0 0,-1-1 1 0 0,1 1-1 0 0,-1-1 0 0 0,1 1 1 0 0,0-1-1 0 0,-1 1 0 0 0,1-1 1 0 0,0 1-1 0 0,0 0 1 0 0,-1 0-1 0 0,9 2 1689 0 0,2-2-636 0 0,-1-2 1294 0 0,-5-1-1971 0 0,1 1-225 0 0,4-1 258 0 0,1-1 0 0 0,-1 0-1 0 0,0 0 1 0 0,-1-1 0 0 0,13-7-1 0 0,-15 7-354 0 0,-2 2-25 0 0,0 0 1 0 0,0-1-1 0 0,0 1 1 0 0,0-1-1 0 0,-1 0 1 0 0,1 0-1 0 0,-1-1 1 0 0,0 1-1 0 0,0 0 1 0 0,0-1-1 0 0,-1 0 1 0 0,4-5-1 0 0,-5 6-50 0 0,1 1 0 0 0,0-1-1 0 0,0 1 1 0 0,0 0 0 0 0,1-1-1 0 0,-1 1 1 0 0,0 0 0 0 0,1 0 0 0 0,0 0-1 0 0,3-2 1 0 0,-2 3-9 0 0,-1-1-1 0 0,0-1 1 0 0,0 1-1 0 0,0 0 1 0 0,0-1-1 0 0,-1 0 1 0 0,5-4-1 0 0,6-9-26 0 0,8-2-64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6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5528 0 0,'-1'2'5146'0'0,"0"2"-4731"0"0,0-1-1 0 0,1 0 0 0 0,-1 1 0 0 0,0-1 0 0 0,1 1 1 0 0,0-1-1 0 0,0 1 0 0 0,0-1 0 0 0,1 1 1 0 0,0 4-1 0 0,10 39 1117 0 0,-6-29-866 0 0,37 108 1309 0 0,-15-52-1289 0 0,119 327 583 0 0,-112-305-1689 0 0,-31-90-69 0 0,-1 1 1 0 0,0 0 0 0 0,-1-1-1 0 0,2 14 1 0 0,0-3-6237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70 533 14280 0 0,'0'0'1102'0'0,"-1"0"-719"0"0,-2-1-409 0 0,1 1-1 0 0,0-1 1 0 0,-1 0 0 0 0,1 0-1 0 0,0 0 1 0 0,0 0 0 0 0,0 0-1 0 0,0-1 1 0 0,0 1 0 0 0,0-1-1 0 0,0 1 1 0 0,1-1 0 0 0,-1 0-1 0 0,0 1 1 0 0,-1-3 0 0 0,-3-4-174 0 0,0 0 1 0 0,-7-12-1 0 0,11 15 258 0 0,0 0 0 0 0,1 0 1 0 0,0 0-1 0 0,-1 0 0 0 0,2-1 1 0 0,-1 1-1 0 0,0 0 0 0 0,1-1 0 0 0,0 1 1 0 0,1-1-1 0 0,-1 1 0 0 0,1 0 1 0 0,2-8-1 0 0,3-14 299 0 0,-3 10 32 0 0,10-30-1 0 0,7-12 320 0 0,12-28 428 0 0,-26 76-1010 0 0,0 0-1 0 0,15-19 0 0 0,-15 22-58 0 0,-1 2-17 0 0,0 1 1 0 0,0 0-1 0 0,10-8 0 0 0,6-5 62 0 0,-15 12-83 0 0,1 1-1 0 0,0 1 1 0 0,0-1-1 0 0,0 1 0 0 0,0 0 1 0 0,1 0-1 0 0,-1 1 0 0 0,1 0 1 0 0,0 1-1 0 0,0 0 1 0 0,0 0-1 0 0,0 0 0 0 0,1 1 1 0 0,8 0-1 0 0,12 0 34 0 0,0 1 0 0 0,48 7 0 0 0,-70-6-44 0 0,-1 1 0 0 0,1 0 0 0 0,9 5 0 0 0,-4-3-3 0 0,-7-1-3 0 0,1-1 1 0 0,-1 1-1 0 0,0 0 0 0 0,0 1 1 0 0,-1-1-1 0 0,9 8 1 0 0,23 28 40 0 0,-25-25-10 0 0,-1 1 1 0 0,-1 0-1 0 0,0 1 0 0 0,0 0 0 0 0,-2 0 0 0 0,7 19 1 0 0,-9-21-21 0 0,0 0 1 0 0,0 0-1 0 0,-2 1 1 0 0,4 20-1 0 0,4 152 144 0 0,-12-160-128 0 0,0 0 0 0 0,-2 0 1 0 0,-1-1-1 0 0,-15 50 0 0 0,16-63-19 0 0,-1-1 1 0 0,-1 0 0 0 0,0 0 0 0 0,-1 0-1 0 0,0-1 1 0 0,0 1 0 0 0,-1-2 0 0 0,-15 19-1 0 0,21-28-22 0 0,-1 1 0 0 0,0-1 1 0 0,1 1-1 0 0,-1-1 0 0 0,0 0 0 0 0,0 0 0 0 0,0 1 0 0 0,0-1 0 0 0,0-1 0 0 0,0 1 0 0 0,0 0 0 0 0,0 0 0 0 0,0-1 0 0 0,0 1 0 0 0,-1-1 0 0 0,1 0 1 0 0,0 0-1 0 0,0 1 0 0 0,0-1 0 0 0,-1-1 0 0 0,1 1 0 0 0,0 0 0 0 0,0-1 0 0 0,-3 0 0 0 0,0-1-282 0 0,1 0 0 0 0,-1 0 0 0 0,1 0 0 0 0,0 0 0 0 0,0-1 0 0 0,0 0-1 0 0,0 0 1 0 0,1 0 0 0 0,-7-7 0 0 0,1 2-747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7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47 341 5528 0 0,'0'0'422'0'0,"8"8"-100"0"0,5 0 1245 0 0,-10-5-1222 0 0,0-1 1 0 0,1 0 0 0 0,-1 0 0 0 0,1 0 0 0 0,-1-1-1 0 0,1 1 1 0 0,-1-1 0 0 0,1 0 0 0 0,0 0 0 0 0,4 1-1 0 0,-6-2-268 0 0,9 1 187 0 0,-1 0 0 0 0,0 1 0 0 0,1 0 0 0 0,-1 0 0 0 0,13 6 1 0 0,24 8 276 0 0,-12-6-106 0 0,-30-8-385 0 0,-1 0 1 0 0,1-1 0 0 0,-1 0-1 0 0,1 0 1 0 0,-1 0 0 0 0,1-1-1 0 0,0 0 1 0 0,0 0 0 0 0,-1 0-1 0 0,1 0 1 0 0,0-1 0 0 0,-1 1-1 0 0,1-1 1 0 0,-1 0 0 0 0,1-1-1 0 0,-1 1 1 0 0,8-5 0 0 0,-6 3-6 0 0,0 0 0 0 0,0-1 1 0 0,-1 0-1 0 0,1 0 0 0 0,-1 0 1 0 0,0-1-1 0 0,0 0 0 0 0,-1 0 1 0 0,0 0-1 0 0,1-1 0 0 0,-2 1 1 0 0,1-1-1 0 0,-1 0 0 0 0,5-9 1 0 0,-3 2 29 0 0,-1 2-9 0 0,0 0-1 0 0,0 0 1 0 0,-1 0 0 0 0,0 0 0 0 0,-1 0 0 0 0,2-17 0 0 0,-4 15-6 0 0,0 8-24 0 0,1 0 0 0 0,-1 0 0 0 0,-1 0 0 0 0,1 0 0 0 0,-1 0 0 0 0,1 1 0 0 0,-1-1 0 0 0,-1 0 0 0 0,1 0 0 0 0,-1 1 0 0 0,1-1 0 0 0,-4-4-1 0 0,0 2 78 0 0,0 1-1 0 0,0-1 0 0 0,0 1 0 0 0,-1 0 1 0 0,0 1-1 0 0,-10-8 0 0 0,-43-27 294 0 0,42 30-307 0 0,4 3 19 0 0,0 0 0 0 0,0 1 0 0 0,-1 0-1 0 0,1 1 1 0 0,-1 0 0 0 0,-1 1 0 0 0,-14-2 0 0 0,24 6-78 0 0,0 0 0 0 0,1 0 0 0 0,-1 0 0 0 0,0 0 0 0 0,1 1 0 0 0,-1 0 0 0 0,1 0 0 0 0,-1 0 0 0 0,-5 2 0 0 0,-3 3 150 0 0,-20 11-1 0 0,25-13-106 0 0,1 1 3 0 0,-1 1-1 0 0,0 0 0 0 0,1 1 0 0 0,0-1 0 0 0,1 2 0 0 0,-1-1 1 0 0,1 0-1 0 0,1 1 0 0 0,-9 15 0 0 0,13-21-71 0 0,-2 4-12 0 0,1-1 0 0 0,0 0 0 0 0,0 0 0 0 0,0 1 0 0 0,1-1 0 0 0,0 1 0 0 0,0 0 0 0 0,0-1 0 0 0,1 1 0 0 0,0 7 0 0 0,-3 22-2 0 0,2-20 0 0 0,0 0 0 0 0,0 0 0 0 0,3 21 0 0 0,0 6 0 0 0,-3-29-7 0 0,2 0 0 0 0,-1 1 0 0 0,2-1 0 0 0,0 0-1 0 0,1 0 1 0 0,0 0 0 0 0,1 0 0 0 0,0-1 0 0 0,8 16-1 0 0,-1-6-6 0 0,4 10 54 0 0,28 41-1 0 0,-38-65-9 0 0,1 1 0 0 0,1-2-1 0 0,0 1 1 0 0,0-1 0 0 0,0 0 0 0 0,1 0 0 0 0,0-1-1 0 0,0 0 1 0 0,14 8 0 0 0,-4-5-5 0 0,0-1-1 0 0,36 11 1 0 0,-45-17-22 0 0,0 0-1 0 0,1-1 0 0 0,-1 0 1 0 0,1 0-1 0 0,-1-1 1 0 0,1 0-1 0 0,-1-1 1 0 0,11-2-1 0 0,65-13 25 0 0,-74 13-401 0 0,-1-1 1 0 0,1 0-1 0 0,0-1 1 0 0,-1 0 0 0 0,0-1-1 0 0,0 0 1 0 0,17-15-1 0 0,-19 15-437 0 0,6-5-419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7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8752 0 0,'2'2'398'0'0,"26"46"156"0"0,-22-38-109 0 0,-1-1-1 0 0,0 0 1 0 0,-1 1 0 0 0,5 15 0 0 0,-5-11 549 0 0,13 23 1 0 0,-10-26-647 0 0,-1 0 0 0 0,-1 1 1 0 0,1 0-1 0 0,-2 0 0 0 0,6 19 0 0 0,-5-12 37 0 0,2-1 0 0 0,0 0 0 0 0,13 23 0 0 0,-3-4 75 0 0,-7-18-159 0 0,15 21 0 0 0,5 12 265 0 0,-29-49-499 0 0,0-1 0 0 0,1 0 0 0 0,-1 0 0 0 0,1 0 0 0 0,-1 0 0 0 0,1 0 0 0 0,0-1 0 0 0,0 1 0 0 0,0 0 0 0 0,3 1 674 0 0,-7-4-463 0 0,-2-4-223 0 0,-1 0-1 0 0,1-1 1 0 0,0 1-1 0 0,1-1 1 0 0,0 0-1 0 0,-1 0 1 0 0,2 0 0 0 0,-4-8-1 0 0,-10-21-9 0 0,3 11-9 0 0,-16-44 1 0 0,16 35-46 0 0,10 20 9 0 0,-1 0 0 0 0,2 0 0 0 0,0 0 0 0 0,0 0 0 0 0,1 0 0 0 0,1 0 0 0 0,1-14 0 0 0,-1 6 0 0 0,1-1-7 0 0,1 0-1 0 0,1 0 1 0 0,0 1-1 0 0,2 0 1 0 0,1 0-1 0 0,0 0 1 0 0,19-39-1 0 0,-23 56-21 0 0,1-1 0 0 0,0 1 0 0 0,0 0-1 0 0,0 0 1 0 0,0 0 0 0 0,0 1 0 0 0,1-1 0 0 0,-1 1-1 0 0,1 0 1 0 0,0 0 0 0 0,0 0 0 0 0,0 0-1 0 0,1 1 1 0 0,-1 0 0 0 0,1 0 0 0 0,-1 0 0 0 0,1 0-1 0 0,0 1 1 0 0,-1-1 0 0 0,1 1 0 0 0,0 1-1 0 0,0-1 1 0 0,9 0 0 0 0,7 1-1620 0 0,-3 0-5228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69 4608 0 0,'0'0'353'0'0,"-1"-2"-231"0"0,-74-49 9668 0 0,73 50-9767 0 0,0 0 84 0 0,0 0 1 0 0,0 0 0 0 0,0 1 0 0 0,0-1 0 0 0,0 1 0 0 0,0-1 0 0 0,0 1-1 0 0,-3-1 1 0 0,-9-1 402 0 0,4 0-116 0 0,0 0 0 0 0,0 1 0 0 0,0 0 0 0 0,-14 0 0 0 0,20 1-294 0 0,-1 1-1 0 0,0-1 0 0 0,0 1 1 0 0,1 0-1 0 0,-1 0 1 0 0,0 0-1 0 0,-7 4 0 0 0,10-4-38 0 0,-1 0 0 0 0,1 0 0 0 0,0 1 0 0 0,-1-1-1 0 0,1 1 1 0 0,0 0 0 0 0,0-1 0 0 0,0 1 0 0 0,0 0-1 0 0,0 0 1 0 0,1 1 0 0 0,-1-1 0 0 0,0 0-1 0 0,1 1 1 0 0,-2 2 0 0 0,1 2-23 0 0,-1 0 1 0 0,1 0-1 0 0,0 0 0 0 0,1 1 0 0 0,0-1 0 0 0,0 1 1 0 0,0-1-1 0 0,2 12 0 0 0,6 78 63 0 0,-6-80-109 0 0,3 0 8 0 0,0-1 0 0 0,0 0 0 0 0,2 0 0 0 0,0 0 0 0 0,14 25 0 0 0,-18-37 0 0 0,0-1 0 0 0,0 1 0 0 0,0-1 0 0 0,1 0 0 0 0,0 1 0 0 0,0-1 0 0 0,0 0 0 0 0,0-1 0 0 0,0 1 0 0 0,0 0 0 0 0,5 2 0 0 0,3 1 0 0 0,0-1 0 0 0,18 6 0 0 0,-16-7 0 0 0,9 5 0 0 0,24 4 0 0 0,-35-11 0 0 0,-1 0 0 0 0,1-2 0 0 0,12 1 0 0 0,24 1 16 0 0,-43-2-9 0 0,1 1-1 0 0,-1 0 1 0 0,0 0-1 0 0,0 0 1 0 0,1 0-1 0 0,-1 1 1 0 0,0-1 0 0 0,5 4-1 0 0,8 4 52 0 0,-15-8-51 0 0,0 0 1 0 0,0 0-1 0 0,0 0 0 0 0,0 0 1 0 0,0 0-1 0 0,0 0 1 0 0,0 0-1 0 0,0 1 1 0 0,-1-1-1 0 0,1 1 0 0 0,-1-1 1 0 0,1 1-1 0 0,-1 0 1 0 0,1-1-1 0 0,-1 1 1 0 0,1 3-1 0 0,1 2 17 0 0,-1 1 0 0 0,1-1 0 0 0,-2 1 0 0 0,1 0 0 0 0,-1 0-1 0 0,0-1 1 0 0,-1 1 0 0 0,0 0 0 0 0,0 0 0 0 0,-1 0 0 0 0,0 0 0 0 0,0 0 0 0 0,-5 13 0 0 0,3-10 110 0 0,-1-1 1 0 0,-1 1 0 0 0,0-1 0 0 0,0 0 0 0 0,-1-1-1 0 0,0 1 1 0 0,-1-1 0 0 0,0 0 0 0 0,-10 10 0 0 0,7-11-13 0 0,0 0 1 0 0,-1 0 0 0 0,0-1-1 0 0,-1 0 1 0 0,1-1 0 0 0,-1 0-1 0 0,-1-1 1 0 0,1 0 0 0 0,-1-1-1 0 0,1-1 1 0 0,-1 0 0 0 0,-23 3-1 0 0,30-6-100 0 0,-1 0 0 0 0,1 0 0 0 0,-1-1-1 0 0,1 0 1 0 0,0 0 0 0 0,-1 0 0 0 0,1-1-1 0 0,0 0 1 0 0,0 0 0 0 0,0 0 0 0 0,0-1 0 0 0,0 0-1 0 0,1 0 1 0 0,-1-1 0 0 0,1 1 0 0 0,0-1 0 0 0,0 0-1 0 0,-4-5 1 0 0,0 0-466 0 0,2 1 0 0 0,-1-1 0 0 0,1 0 0 0 0,0-1 1 0 0,1 1-1 0 0,0-1 0 0 0,1-1 0 0 0,0 1 0 0 0,-4-14 0 0 0,5 5-891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9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18 289 11056 0 0,'0'0'852'0'0,"0"-2"-560"0"0,0-15-3 0 0,-1 7 111 0 0,1 1 0 0 0,0 0 0 0 0,1-1-1 0 0,0 1 1 0 0,0 0 0 0 0,1-1 0 0 0,0 1 0 0 0,1 0 0 0 0,6-15 0 0 0,-2 10 31 0 0,-2 2-278 0 0,1 1 0 0 0,0-1 0 0 0,1 1 0 0 0,0 0 0 0 0,1 0 0 0 0,0 1 0 0 0,11-11 0 0 0,-12 15-137 0 0,0 0 0 0 0,1 1-1 0 0,-1 0 1 0 0,9-5 0 0 0,-11 8-17 0 0,0 0 0 0 0,-1 0 1 0 0,1 1-1 0 0,0 0 0 0 0,0 0 0 0 0,0 0 1 0 0,0 0-1 0 0,9 0 0 0 0,20-1-4 0 0,-29 1 33 0 0,1 0 0 0 0,0 1 0 0 0,0 0 1 0 0,0 0-1 0 0,-1 0 0 0 0,1 1 0 0 0,0-1 0 0 0,10 4 0 0 0,-5 0 17 0 0,0 1 0 0 0,-1 0 0 0 0,0 1 0 0 0,0 0 0 0 0,0 1 0 0 0,-1 0 0 0 0,1 0 0 0 0,-2 1 0 0 0,14 15 0 0 0,-12-12 16 0 0,-1 0-1 0 0,-1 0 0 0 0,0 1 1 0 0,-1 1-1 0 0,0-1 1 0 0,-1 1-1 0 0,8 22 1 0 0,-11-23-5 0 0,0 1 1 0 0,0-1-1 0 0,-1 1 1 0 0,-1 0 0 0 0,0 0-1 0 0,-1 0 1 0 0,0 0-1 0 0,-1 0 1 0 0,-4 18-1 0 0,1-12 84 0 0,-2-1-1 0 0,0 0 1 0 0,0 0-1 0 0,-2 0 1 0 0,-16 28-1 0 0,14-28-22 0 0,7-12-60 0 0,0 0 0 0 0,0 0-1 0 0,-1-1 1 0 0,0 1 0 0 0,1-1 0 0 0,-2 0 0 0 0,1 0-1 0 0,-1 0 1 0 0,1 0 0 0 0,-2-1 0 0 0,1 0 0 0 0,0 0 0 0 0,-7 4-1 0 0,1-3 39 0 0,2 0 97 0 0,0-1 0 0 0,0 0 1 0 0,-14 4-1 0 0,20-7-161 0 0,-1-1 1 0 0,0 1 0 0 0,0-1-1 0 0,1 0 1 0 0,-1 0 0 0 0,0 0-1 0 0,0 0 1 0 0,0-1-1 0 0,0 1 1 0 0,1-1 0 0 0,-1 0-1 0 0,-4-2 1 0 0,-2 0 20 0 0,0-1 0 0 0,1 0 0 0 0,-1-1-1 0 0,1 0 1 0 0,0 0 0 0 0,0-1 0 0 0,1 0 0 0 0,0-1 0 0 0,-14-14 0 0 0,4 0-53 0 0,1-2 0 0 0,1 0 0 0 0,1 0 0 0 0,1-2 0 0 0,1 0 1 0 0,1 0-1 0 0,-11-36 0 0 0,19 47-668 0 0,1-1 1 0 0,0 0-1 0 0,1 0 0 0 0,1 1 1 0 0,1-27-1 0 0,0 11-770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3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578 4547 8752 0 0,'-8'-6'106'0'0,"1"0"0"0"0,0-1 0 0 0,0 1 0 0 0,1-1 0 0 0,-1-1 0 0 0,2 1 0 0 0,-1-1 0 0 0,-6-12 0 0 0,-84-198 300 0 0,91 206-407 0 0,-67-194-65 0 0,43 108 47 0 0,-135-507 481 0 0,36-215 218 0 0,115 625-475 0 0,8 1 0 0 0,25-248 1 0 0,35-2-206 0 0,33 8 0 0 0,-80 404 0 0 0,41-148 0 0 0,-34 135 0 0 0,39-81 0 0 0,14-1 0 0 0,-56 105 7 0 0,1 0 1 0 0,1 1 0 0 0,1 0 0 0 0,1 1-1 0 0,1 1 1 0 0,0 0 0 0 0,26-20 0 0 0,-26 26 2 0 0,0 0 1 0 0,0 2-1 0 0,1 0 1 0 0,0 0 0 0 0,1 2-1 0 0,0 0 1 0 0,0 2-1 0 0,1 0 1 0 0,27-6 0 0 0,-32 11 11 0 0,0 1 0 0 0,0 0 0 0 0,0 1 0 0 0,-1 0 0 0 0,31 5 0 0 0,-20 0 48 0 0,0 1 1 0 0,42 16 0 0 0,-44-12 11 0 0,0 2 1 0 0,-1 0 0 0 0,0 1 0 0 0,-1 1 0 0 0,0 2 0 0 0,19 18 0 0 0,102 115 483 0 0,-119-119-420 0 0,-2 0 0 0 0,-2 1 1 0 0,-1 1-1 0 0,17 40 0 0 0,-13-25 25 0 0,21 50 258 0 0,-4 2 0 0 0,35 142 1 0 0,-15 11 90 0 0,-42-174-471 0 0,82 564 271 0 0,-81-501-218 0 0,14 264 182 0 0,-24-271-192 0 0,4 55 1 0 0,10 172 4 0 0,-3-85-12 0 0,0-6-29 0 0,-3-6 199 0 0,-4-57-1268 0 0,-5-70-3102 0 0,-3-28-1238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9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15120 0 0,'14'54'1090'0'0,"2"-1"1"0"0,22 51-1 0 0,5-8 782 0 0,-27-59-1180 0 0,1-1 0 0 0,2-1 0 0 0,45 64 0 0 0,-62-96-650 0 0,1 0 0 0 0,-1 0 0 0 0,0 1-1 0 0,0-1 1 0 0,-1 1 0 0 0,1-1 0 0 0,-1 1 0 0 0,2 8 375 0 0,-4-14-265 0 0,-33-35-12 0 0,5-13-200 0 0,24 42 49 0 0,0-1-1 0 0,1 0 0 0 0,-4-10 1 0 0,-2-4-7 0 0,5 11 12 0 0,0-1-1 0 0,1 1 0 0 0,1-1 1 0 0,0 0-1 0 0,-3-24 1 0 0,4-67-59 0 0,2 71 52 0 0,0 16 11 0 0,0 1 0 0 0,1 0 1 0 0,1 0-1 0 0,1 0 0 0 0,7-26 0 0 0,2 4-9 0 0,-8 21-5 0 0,9-20-1 0 0,-10 32 15 0 0,-1-1-1 0 0,1 1 1 0 0,0 0-1 0 0,0 0 1 0 0,1 1-1 0 0,0-1 1 0 0,6-6-1 0 0,-8 9 12 0 0,0 1 0 0 0,0-1 0 0 0,0 1-1 0 0,1 0 1 0 0,-1-1 0 0 0,0 1 0 0 0,1 0 0 0 0,-1 1-1 0 0,0-1 1 0 0,1 0 0 0 0,-1 1 0 0 0,1-1-1 0 0,-1 1 1 0 0,1 0 0 0 0,0 0 0 0 0,-1 0 0 0 0,1 0-1 0 0,-1 0 1 0 0,1 0 0 0 0,-1 1 0 0 0,1-1-1 0 0,-1 1 1 0 0,4 1 0 0 0,-2 0-30 0 0,0 0 0 0 0,0-1 0 0 0,0 1-1 0 0,-1 1 1 0 0,1-1 0 0 0,-1 0 0 0 0,1 1 0 0 0,-1 0 0 0 0,0 0 0 0 0,0 0-1 0 0,0 0 1 0 0,0 0 0 0 0,2 5 0 0 0,23 40 243 0 0,83 147-195 0 0,-13 7 17 0 0,-90-181-91 0 0,-4-10-352 0 0,0 0-1 0 0,7 11 1 0 0,-4-8-1681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20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1 231 6912 0 0,'0'0'622'0'0,"0"1"-512"0"0,5 8 973 0 0,1-1 0 0 0,0-1 0 0 0,0 1 0 0 0,7 6 0 0 0,-7-9 104 0 0,-1 1-1 0 0,9 13 0 0 0,-2-3-573 0 0,1-1 0 0 0,17 17 0 0 0,-17-20-514 0 0,1 0-1 0 0,1-2 1 0 0,0 0 0 0 0,0 0 0 0 0,1-2 0 0 0,0 0-1 0 0,1 0 1 0 0,31 8 0 0 0,-46-15-93 0 0,0-1-1 0 0,0 1 1 0 0,1-1 0 0 0,-1 1-1 0 0,0-1 1 0 0,0 0 0 0 0,1 0-1 0 0,-1 0 1 0 0,0 0 0 0 0,1 0-1 0 0,-1-1 1 0 0,0 1 0 0 0,1-1-1 0 0,-1 1 1 0 0,0-1 0 0 0,0 0-1 0 0,0 0 1 0 0,1 0 0 0 0,-1 0-1 0 0,0 0 1 0 0,0 0-1 0 0,-1-1 1 0 0,1 1 0 0 0,2-3-1 0 0,-2 2 7 0 0,1-1 0 0 0,-1 1 0 0 0,0-1 0 0 0,0 0-1 0 0,-1 1 1 0 0,1-1 0 0 0,0 0 0 0 0,-1 0 0 0 0,0 0-1 0 0,0 0 1 0 0,0-1 0 0 0,0 1 0 0 0,0 0-1 0 0,-1 0 1 0 0,1-4 0 0 0,0-6 27 0 0,0 0 1 0 0,-2-21-1 0 0,-1 18 2 0 0,-6-25 1 0 0,5 31-27 0 0,1-1 1 0 0,0 1 0 0 0,1-1 0 0 0,0 0 0 0 0,1-20-1 0 0,0 27-7 0 0,0 0 0 0 0,0 0-1 0 0,0-1 1 0 0,-1 1 0 0 0,1 0 0 0 0,-1 0-1 0 0,0-1 1 0 0,-1 1 0 0 0,1 0-1 0 0,-1 0 1 0 0,1 0 0 0 0,-1 1-1 0 0,0-1 1 0 0,-1 0 0 0 0,-2-4-1 0 0,-6-5 107 0 0,0 0-1 0 0,-21-17 0 0 0,11 9 148 0 0,12 14-193 0 0,1 1-1 0 0,-1 0 1 0 0,0 1 0 0 0,-1-1-1 0 0,1 2 1 0 0,-1-1-1 0 0,0 1 1 0 0,-10-2-1 0 0,16 5-3 0 0,0 0-1 0 0,0 0 1 0 0,1 0-1 0 0,-1 1 0 0 0,0-1 1 0 0,0 1-1 0 0,0 0 1 0 0,0 0-1 0 0,1 0 0 0 0,-1 1 1 0 0,0 0-1 0 0,0-1 1 0 0,0 1-1 0 0,1 0 1 0 0,-1 1-1 0 0,0-1 0 0 0,1 1 1 0 0,0 0-1 0 0,-1-1 1 0 0,1 1-1 0 0,0 1 0 0 0,0-1 1 0 0,0 0-1 0 0,0 1 1 0 0,0 0-1 0 0,-4 5 0 0 0,2-2-3 0 0,1 1 0 0 0,0-1-1 0 0,0 1 1 0 0,0 0 0 0 0,1 1 0 0 0,0-1-1 0 0,0 1 1 0 0,0-1 0 0 0,1 1-1 0 0,1 0 1 0 0,-1 0 0 0 0,1 9-1 0 0,-1 19-40 0 0,3 45 0 0 0,0-63-8 0 0,2 1 1 0 0,0-1-1 0 0,1 0 1 0 0,9 25-1 0 0,1-5 96 0 0,2-1 0 0 0,26 43 0 0 0,-30-60-56 0 0,2 0-1 0 0,0-1 0 0 0,1-1 0 0 0,1 0 0 0 0,21 19 1 0 0,53 46 23 0 0,-82-77-66 0 0,-1-1 0 0 0,1 0 0 0 0,0 0 0 0 0,0-1 0 0 0,1 0 0 0 0,-1-1 0 0 0,1 0 0 0 0,0 0 0 0 0,-1-1 0 0 0,1 0 0 0 0,1 0 0 0 0,11 0 0 0 0,-16-2-31 0 0,0 0 0 0 0,0 0 0 0 0,1 0 0 0 0,-1-1 0 0 0,0 0-1 0 0,0 0 1 0 0,0 0 0 0 0,0 0 0 0 0,0-1 0 0 0,0 0 0 0 0,0 0 0 0 0,0 0 0 0 0,-1-1-1 0 0,1 1 1 0 0,-1-1 0 0 0,0 0 0 0 0,1-1 0 0 0,-1 1 0 0 0,-1-1 0 0 0,1 1 0 0 0,0-1-1 0 0,3-7 1 0 0,0 0-458 0 0,-2 0 0 0 0,0 0 0 0 0,0-1 0 0 0,-1 0 0 0 0,0 0 0 0 0,2-14 0 0 0,-6 26 427 0 0,7-26-2353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2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0 188 11056 0 0,'0'0'505'0'0,"1"1"-9"0"0,0 2-471 0 0,0-1 0 0 0,-1 0 0 0 0,1 0 1 0 0,0 0-1 0 0,-1 0 0 0 0,1 1 0 0 0,-1 2 0 0 0,1-3-5 0 0,-1 1 0 0 0,1 0 0 0 0,-1 0 0 0 0,1 0 0 0 0,0-1 0 0 0,0 1 0 0 0,1 2 0 0 0,14 26 3098 0 0,22 64 0 0 0,-14-30-1577 0 0,-9-27-750 0 0,-3-8-161 0 0,0-1-1 0 0,30 50 1 0 0,-26-61-434 0 0,-15-16-29 0 0,0-3-157 0 0,-1 0 0 0 0,0-1 0 0 0,0 1 0 0 0,0 0 0 0 0,0 0 0 0 0,0-1 0 0 0,0 1-1 0 0,-1 0 1 0 0,1 0 0 0 0,0-1 0 0 0,-1 1 0 0 0,1 0 0 0 0,-1-1 0 0 0,-2-8 28 0 0,-3-13 2 0 0,-14-35 0 0 0,-2-5 14 0 0,16 41-46 0 0,-17-72-6 0 0,20 30-2 0 0,3 47 0 0 0,0 0 0 0 0,1 0 0 0 0,1 1 0 0 0,0-1 0 0 0,5-15 0 0 0,-3 17-9 0 0,0 0-1 0 0,1 0 1 0 0,7-15-1 0 0,-9 23 0 0 0,1 1 1 0 0,0 0-1 0 0,-1 0 0 0 0,2 0 1 0 0,-1 0-1 0 0,1 1 0 0 0,0 0 1 0 0,10-9-1 0 0,-12 12 14 0 0,0 0-1 0 0,0 0 1 0 0,0 0-1 0 0,1 1 1 0 0,-1-1 0 0 0,0 1-1 0 0,0 0 1 0 0,1 0-1 0 0,-1 0 1 0 0,1 1 0 0 0,-1-1-1 0 0,1 1 1 0 0,-1 0-1 0 0,1-1 1 0 0,-1 2-1 0 0,1-1 1 0 0,-1 0 0 0 0,1 1-1 0 0,-1 0 1 0 0,1-1-1 0 0,-1 1 1 0 0,0 1 0 0 0,1-1-1 0 0,-1 0 1 0 0,0 1-1 0 0,4 2 1 0 0,7 5 73 0 0,-1 0 0 0 0,-1 1 0 0 0,1 1-1 0 0,14 16 1 0 0,-18-18-25 0 0,256 299-1742 0 0,-229-264-6307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1:22:59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24575,'0'-1'0,"0"1"0,0 0 0,1-1 0,-1 1 0,0 0 0,0-1 0,0 1 0,1-1 0,-1 1 0,0 0 0,0-1 0,0 1 0,1 0 0,-1 0 0,0-1 0,1 1 0,-1 0 0,0 0 0,1-1 0,-1 1 0,0 0 0,1 0 0,-1 0 0,1 0 0,-1-1 0,0 1 0,1 0 0,-1 0 0,1 0 0,-1 0 0,0 0 0,1 0 0,-1 0 0,1 0 0,-1 0 0,0 0 0,1 0 0,-1 1 0,1-1 0,-1 0 0,0 0 0,1 0 0,0 1 0,24 9 0,25 23 0,-2 1 0,-1 3 0,55 55 0,120 146 0,29 28 0,-128-154 0,167 166 0,-284-271 0,133 132 0,138 138 0,-209-205 0,107 100 0,-86-82 0,77 84 0,-151-157-341,-1 1 0,-1 1-1,15 28 1,-16-22-6485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1:23:0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2285 24575,'0'-17'0,"0"-1"0,2 1 0,0-1 0,1 1 0,1 0 0,1 0 0,0 0 0,1 1 0,1-1 0,0 1 0,2 1 0,17-26 0,103-157 0,347-504 0,-463 683 0,98-143 0,-74 104 0,-19 30 0,20-42 0,-30 52 0,1 0 0,0 1 0,1 0 0,1 0 0,0 1 0,2 0 0,-1 1 0,2 0 0,0 2 0,1-1 0,18-12 0,-24 20 0,34-22 0,-2-1 0,62-59 0,63-94 0,-89 87 0,-60 71 0,2 1 0,0 0 0,1 2 0,35-30 0,-32 33-1365,-5 3-5461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1:24:13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2121 24575,'68'-3'0,"0"-2"0,0-4 0,124-32 0,192-82 0,-371 119 0,149-59 0,-3-7 0,-3-7 0,149-100 0,360-229 0,-591 356 0,92-81 0,-70 52 0,-70 60 0,2 1 0,46-22 0,-52 29 0,1-1 0,-1 0 0,-1-2 0,0-1 0,26-24 0,-1-11 0,-31 33 0,0 0 0,2 0 0,0 2 0,1 0 0,19-12 0,236-122 0,-264 142 0,0 0 0,-1-1 0,1 0 0,-2 0 0,9-10 0,24-25 0,56-25 0,-71 52 0,0-1 0,-1-1 0,32-31 0,-51 43-105,0-1 0,-1 1 0,0-1 0,0 1 0,-1-1 0,0 0 0,0 0 0,0-1 0,-1 1 0,0 0 0,0-1 0,0-12 0,0-5-6721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1:24:15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24575,'5'0'0,"1"1"0,-1 0 0,0 0 0,1 0 0,-1 1 0,0 0 0,0 0 0,0 0 0,0 0 0,0 1 0,-1 0 0,5 3 0,54 49 0,-12-10 0,13 6 0,-3 3 0,77 86 0,-29-28 0,-35-39 0,414 392 0,-35-23 0,-156-146 0,-174-173 0,32 34 0,7 6 0,-122-125 0,27 22 0,92 63 0,-133-104 0,-1 1 0,45 45 0,-22-26 134,-8-9-1633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3224 0 0,'0'0'143'0'0,"0"2"-3"0"0,-5 16-467 0 0,-3 15 2369 0 0,4 4 4220 0 0,4-20-4537 0 0,1 1 0 0 0,4 19-1 0 0,-3-24-1478 0 0,1 0-1 0 0,1-1 0 0 0,0 0 1 0 0,1 0-1 0 0,0 0 0 0 0,11 17 0 0 0,44 86 979 0 0,-18-31-830 0 0,-16-33-315 0 0,32 92 1 0 0,4 62 87 0 0,-42-124-572 0 0,-11-25-4848 0 0,-8-13-1048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131 816 6680 0 0,'-10'-13'216'0'0,"0"-1"1"0"0,1 0-1 0 0,1 0 1 0 0,0-1-1 0 0,-11-30 0 0 0,4 10 767 0 0,7 14-234 0 0,0-1 1 0 0,1 0-1 0 0,-6-40 0 0 0,-2-70 1294 0 0,15 116-1871 0 0,0 1 0 0 0,1-1 0 0 0,0 1 0 0 0,1 0 0 0 0,1 0 0 0 0,5-16 0 0 0,0 4 76 0 0,2 0 0 0 0,17-33 0 0 0,-22 50-162 0 0,1 1 0 0 0,10-12 0 0 0,0-2 74 0 0,-9 15-124 0 0,0 0-1 0 0,1 0 0 0 0,-1 1 1 0 0,2 0-1 0 0,-1 1 0 0 0,1-1 1 0 0,0 2-1 0 0,0-1 0 0 0,1 1 1 0 0,-1 1-1 0 0,11-4 0 0 0,3-3 36 0 0,-20 8-58 0 0,1 1 1 0 0,0 0-1 0 0,1 0 0 0 0,-1 1 0 0 0,0-1 0 0 0,0 1 0 0 0,1 0 1 0 0,5-1-1 0 0,16 2 41 0 0,-1 1 0 0 0,0 1 1 0 0,0 1-1 0 0,29 8 0 0 0,-24-6-51 0 0,-24-3 15 0 0,0-1 0 0 0,0 1 0 0 0,0 0 0 0 0,0 1 0 0 0,0-1 0 0 0,-1 1-1 0 0,1 0 1 0 0,-1 1 0 0 0,0-1 0 0 0,0 1 0 0 0,0 0 0 0 0,0 0-1 0 0,-1 1 1 0 0,0-1 0 0 0,0 1 0 0 0,0 0 0 0 0,0 0 0 0 0,5 11-1 0 0,-3-4 16 0 0,-1 0 0 0 0,0 0 0 0 0,-1 0 0 0 0,-1 1 0 0 0,1-1 0 0 0,-2 1-1 0 0,0 0 1 0 0,0 15 0 0 0,4 17 64 0 0,-4-35-67 0 0,0 1-1 0 0,-1-1 1 0 0,-1 0 0 0 0,0 18-1 0 0,-6 16 62 0 0,-3 43 92 0 0,3-27-50 0 0,-2 0 1 0 0,-3-1 0 0 0,-25 82-1 0 0,33-133-194 0 0,-1 0 0 0 0,1 0 0 0 0,-1 0 0 0 0,-6 8 0 0 0,4-7-768 0 0,6-9 738 0 0,0 0 0 0 0,-1 0 1 0 0,1 0-1 0 0,0 0 0 0 0,0 0 0 0 0,-1 0 1 0 0,1 0-1 0 0,0 0 0 0 0,0 0 0 0 0,-1 0 1 0 0,1 0-1 0 0,0-1 0 0 0,0 1 1 0 0,-2-2-999 0 0,-2-4-225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2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5528 0 0,'0'9'568'0'0,"0"-4"111"0"0,0 0 0 0 0,0 1-1 0 0,1-1 1 0 0,0 1 0 0 0,2 7 0 0 0,0 7 1352 0 0,-3-17-1886 0 0,0-1 0 0 0,0 1-1 0 0,0-1 1 0 0,1 0-1 0 0,-1 1 1 0 0,1-1-1 0 0,-1 0 1 0 0,1 1 0 0 0,2 2-1 0 0,35 87 3164 0 0,-16-34-1552 0 0,-13-38-1163 0 0,-1 1 1 0 0,8 35-1 0 0,3 6 251 0 0,-15-49-620 0 0,-1 1 0 0 0,4 26 0 0 0,-6-25-215 0 0,8 27-1 0 0,-8-37-1 0 0,0 0 0 0 0,0 0-1 0 0,-1 0 1 0 0,1 0 0 0 0,-2 5-1 0 0,1-6 12 0 0,0 0-1 0 0,0 0 1 0 0,0 0 0 0 0,1-1-1 0 0,-1 1 1 0 0,1 0-1 0 0,0 0 1 0 0,0 0 0 0 0,2 5-1 0 0,-1-6 7 0 0,-1-2-23 0 0,0-1 1 0 0,-1 1 0 0 0,1 0 0 0 0,0 0 0 0 0,-1 0 0 0 0,1 0 0 0 0,0 0 0 0 0,-1 0-1 0 0,0 0 1 0 0,1 0 0 0 0,-1 0 0 0 0,0 0 0 0 0,1 1 0 0 0,-1-1 0 0 0,0 0 0 0 0,0 0-1 0 0,0 0 1 0 0,0 0 0 0 0,0 0 0 0 0,0 0 0 0 0,0 1 0 0 0,0-1 0 0 0,-1 0 0 0 0,1 0-1 0 0,-1 2 1 0 0,0 0-5 0 0,1-3 5 0 0,-1-1 1 0 0,1 1-1 0 0,-1 0 1 0 0,1 0-1 0 0,0-1 1 0 0,-1 1-1 0 0,1 0 1 0 0,-1 0-1 0 0,1-1 1 0 0,0 1-1 0 0,-1 0 1 0 0,1-1-1 0 0,0 1 1 0 0,-1-1-1 0 0,1 1 1 0 0,0 0-1 0 0,0-1 1 0 0,-1 1-1 0 0,1-1 1 0 0,0 1-1 0 0,0-1 1 0 0,0 1-1 0 0,0-1 1 0 0,0 1-1 0 0,0-1 1 0 0,-1 0-1 0 0,-7-22 0 0 0,-5-11-57 0 0,10 28 53 0 0,1 1-1 0 0,0 0 1 0 0,0-1 0 0 0,-1-7 0 0 0,-6-15 2 0 0,6 19 0 0 0,0-1 0 0 0,-2-19 0 0 0,-3-6 0 0 0,8 34 0 0 0,-4-12 0 0 0,0 1 0 0 0,1-1 0 0 0,1 0 0 0 0,-2-18 0 0 0,4 27 0 0 0,0 0 0 0 0,0 1 0 0 0,0-1 0 0 0,-1 1 0 0 0,0-1 0 0 0,0 1 0 0 0,0-1 0 0 0,-2-4 0 0 0,-1-2 0 0 0,3 5 1 0 0,0 0 1 0 0,0 0-1 0 0,0-10 0 0 0,1 10-19 0 0,0 1 0 0 0,-1-1 0 0 0,1 0 0 0 0,-1 1 1 0 0,-2-7-1 0 0,-5-22-189 0 0,8 32 195 0 0,-1-1 0 0 0,1 0-1 0 0,0 1 1 0 0,1-1 0 0 0,-1 0 0 0 0,0 1-1 0 0,0-1 1 0 0,1 1 0 0 0,-1-1 0 0 0,1 0 0 0 0,-1 1-1 0 0,1-1 1 0 0,0 1 0 0 0,0-1 0 0 0,0 1 0 0 0,-1-1-1 0 0,1 1 1 0 0,1 0 0 0 0,-1 0 0 0 0,0-1-1 0 0,0 1 1 0 0,0 0 0 0 0,1 0 0 0 0,-1 0 0 0 0,0 0-1 0 0,1 0 1 0 0,-1 1 0 0 0,1-1 0 0 0,-1 0 0 0 0,3 0-1 0 0,-2 0 21 0 0,0 1-1 0 0,0-1 0 0 0,0 0 0 0 0,0 0 0 0 0,-1 0 0 0 0,1 0 1 0 0,0 0-1 0 0,-1-1 0 0 0,4-1 0 0 0,3-3-17 0 0,11-8-159 0 0,-18 12 158 0 0,8-2-57 0 0,-4 2 55 0 0,12-7-9 0 0,-9 4-10 0 0,2-3 43 0 0,0-1-1 0 0,0 0 1 0 0,-1 0 0 0 0,12-16-1 0 0,-21 24-10 0 0,1 0 0 0 0,-1 1 0 0 0,0-1 0 0 0,0 0 0 0 0,1 1 0 0 0,-1-1 0 0 0,0 0 0 0 0,0 1 0 0 0,0-1 0 0 0,0 0 0 0 0,0 1 0 0 0,0-1 0 0 0,0 0 0 0 0,0 1 0 0 0,0-1 0 0 0,0 0 0 0 0,-1-1 0 0 0,1 1 0 0 0,-1 0 0 0 0,1 0 0 0 0,0 0 0 0 0,0 0 0 0 0,0 0 0 0 0,0 0 0 0 0,0-1 0 0 0,0 1 0 0 0,0 0 0 0 0,1-2 0 0 0,-1 1 3 0 0,0 1 1 0 0,0-1-1 0 0,1 0 0 0 0,-1 1 0 0 0,0-1 0 0 0,-1 0 0 0 0,1 1 0 0 0,0-1 1 0 0,0 0-1 0 0,-1 1 0 0 0,1-1 0 0 0,-1 1 0 0 0,1-1 0 0 0,-1 0 0 0 0,0 1 0 0 0,0-1 1 0 0,0 1-1 0 0,1 0 0 0 0,-1-1 0 0 0,-1 1 0 0 0,1 0 0 0 0,-2-3 0 0 0,2 4 223 0 0,1-1-34 0 0,0-5-176 0 0,0 5-143 0 0,3 4-171 0 0,-2-3 288 0 0,-1 0 0 0 0,0 0-1 0 0,0 0 1 0 0,1 0-1 0 0,-1 0 1 0 0,0 0 0 0 0,0 1-1 0 0,1-1 1 0 0,-1 0-1 0 0,0 0 1 0 0,0 0 0 0 0,0 0-1 0 0,1 1 1 0 0,-1-1-1 0 0,0 0 1 0 0,0 0 0 0 0,0 1-1 0 0,0-1 1 0 0,0 0-1 0 0,1 0 1 0 0,-1 1 0 0 0,0-1-1 0 0,0 0 1 0 0,0 0-1 0 0,0 1 1 0 0,0-1 0 0 0,0 0-1 0 0,0 0 1 0 0,0 1-1 0 0,0-1 1 0 0,0 0 15 0 0,-1 0-1 0 0,1 1 1 0 0,0-1-1 0 0,0 0 1 0 0,-1 0 0 0 0,1 0-1 0 0,0 0 1 0 0,-1 1-1 0 0,1-1 1 0 0,0 0 0 0 0,0 0-1 0 0,0 1 1 0 0,-1-1-1 0 0,1 0 1 0 0,0 0-1 0 0,0 1 1 0 0,0-1 0 0 0,-1 0-1 0 0,1 1 1 0 0,0-1-1 0 0,0 0 1 0 0,0 1 0 0 0,0-1-1 0 0,0 0 1 0 0,0 1-1 0 0,0-1 1 0 0,0 0 0 0 0,0 1-1 0 0,0-1 1 0 0,0 0-1 0 0,0 1 1 0 0,0-1-1 0 0,0 0 1 0 0,0 1 0 0 0,0-1-1 0 0,0 0 1 0 0,0 1-1 0 0,0-1 1 0 0,1 0 0 0 0,-1 0-1 0 0,0 1 1 0 0,0-1-1 0 0,0 0 1 0 0,1 1 0 0 0,-1-1-1 0 0,0 0 1 0 0,0 0-1 0 0,1 0 1 0 0,-1 1-1 0 0,12 22 24 0 0,-2-8-26 0 0,-9-13 4 0 0,0-1 0 0 0,1 0 0 0 0,-1 1 0 0 0,0-1 0 0 0,-1 1 0 0 0,1-1 0 0 0,0 1 0 0 0,0-1 0 0 0,0 1 0 0 0,-1 0 0 0 0,1 1 0 0 0,0 1 11 0 0,0 0 1 0 0,0-1-1 0 0,0 0 1 0 0,1 1 0 0 0,-1-1-1 0 0,1 0 1 0 0,0 1-1 0 0,0-1 1 0 0,0 0 0 0 0,0 0-1 0 0,4 3 1 0 0,5 9 81 0 0,-4-4-41 0 0,0 0 0 0 0,-1 1 0 0 0,5 14 0 0 0,-1-2-66 0 0,-7-16 8 0 0,0 1 0 0 0,0-1 0 0 0,-1 1 0 0 0,0 0 0 0 0,0 0 0 0 0,-1-1 0 0 0,0 12 0 0 0,0-15-3 0 0,0 0-1 0 0,0 0 0 0 0,0 0 1 0 0,1 0-1 0 0,-1-1 0 0 0,1 1 1 0 0,3 5-1 0 0,-3-6 1 0 0,0 0 0 0 0,0 0-1 0 0,-1-1 1 0 0,1 1 0 0 0,-1 0 0 0 0,0 1 0 0 0,0-1 0 0 0,0 0 0 0 0,-1 0-1 0 0,1 7 1 0 0,-4 11 3 0 0,2-17 4 0 0,0 0 1 0 0,1 0-1 0 0,0 0 1 0 0,0 0-1 0 0,0 0 1 0 0,0 0-1 0 0,1 0 1 0 0,-1 0-1 0 0,1 0 1 0 0,1 0-1 0 0,1 7 1 0 0,4 5 16 0 0,-2 1 1 0 0,0 0 0 0 0,3 22-1 0 0,-6-30-21 0 0,-2-8 4 0 0,1 0-1 0 0,0 0 1 0 0,-1 0-1 0 0,1-1 1 0 0,0 1-1 0 0,0 0 1 0 0,0 0-1 0 0,0-1 1 0 0,1 1-1 0 0,-1 0 1 0 0,0-1-1 0 0,1 1 1 0 0,-1-1-1 0 0,1 0 1 0 0,-1 1-1 0 0,3 0 0 0 0,-2-1-2 0 0,0 1-1 0 0,-1-1 0 0 0,1 1 0 0 0,0-1 0 0 0,-1 1 0 0 0,1 0 0 0 0,-1 0 0 0 0,1 0 0 0 0,-1 0 0 0 0,1 2 0 0 0,1 8 7 0 0,3 3 40 0 0,-3-11-40 0 0,-2-3-7 0 0,-1 0 1 0 0,1-1-1 0 0,-1 1 0 0 0,1-1 0 0 0,-1 1 0 0 0,1 0 0 0 0,-1 0 0 0 0,1-1 1 0 0,-1 1-1 0 0,1 0 0 0 0,-1 0 0 0 0,0-1 0 0 0,0 1 0 0 0,1 0 0 0 0,-1 0 1 0 0,0 0-1 0 0,0 0 0 0 0,0-1 0 0 0,0 1 0 0 0,0 0 0 0 0,0 1 0 0 0,-1 6-527 0 0,4-7-225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4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1818 9216 0 0,'2'-15'105'0'0,"-1"6"16"0"0,0 0 0 0 0,-1 0-1 0 0,0-1 1 0 0,-1 1 0 0 0,-2-16 0 0 0,-15-58 47 0 0,-14-89 52 0 0,23 36 147 0 0,9-138 0 0 0,30-33-351 0 0,22 3 17 0 0,-44 261-29 0 0,0 11 1 0 0,2 0 0 0 0,0 1 0 0 0,16-31 0 0 0,-24 59-4 0 0,16-36 26 0 0,34-52 0 0 0,-44 78-17 0 0,1 0 0 0 0,1 1 0 0 0,0 0 0 0 0,20-19 0 0 0,-25 27-5 0 0,0-1 1 0 0,1 1-1 0 0,0 0 0 0 0,-1 1 0 0 0,1-1 0 0 0,1 1 0 0 0,-1 0 0 0 0,0 1 0 0 0,1-1 1 0 0,-1 1-1 0 0,1 1 0 0 0,13-2 0 0 0,-16 3-1 0 0,1 0 0 0 0,-1 0-1 0 0,1 1 1 0 0,0 0 0 0 0,-1 0 0 0 0,0 0 0 0 0,1 1-1 0 0,-1 0 1 0 0,0 0 0 0 0,0 0 0 0 0,1 0 0 0 0,-2 0-1 0 0,1 1 1 0 0,6 5 0 0 0,2 2 16 0 0,-1 0-1 0 0,0 1 1 0 0,9 14 0 0 0,-2 0 46 0 0,-1 2-1 0 0,-1 0 1 0 0,21 52 0 0 0,-22-46 3 0 0,126 336 664 0 0,-32 14-11 0 0,-37-62-284 0 0,-61-271-444 0 0,112 852 23 0 0,-115-778 144 0 0,-11 180-1 0 0,-23-103-158 0 0,17-156-21 0 0,-3 0-1 0 0,-23 58 1 0 0,25-79 80 0 0,-1-1 0 0 0,-1 0-1 0 0,-1-1 1 0 0,0 0 0 0 0,-2-2 0 0 0,-1 1-1 0 0,-1-2 1 0 0,0 0 0 0 0,-1-1-1 0 0,-1-1 1 0 0,-1 0 0 0 0,-26 15 0 0 0,13-10 50 0 0,-70 33 0 0 0,83-46-90 0 0,-1-2 1 0 0,0 0 0 0 0,0-1-1 0 0,0-1 1 0 0,-23 2 0 0 0,33-6-31 0 0,0-1 0 0 0,1-1 1 0 0,-1 1-1 0 0,1-2 1 0 0,-1 0-1 0 0,1 0 1 0 0,0 0-1 0 0,0-2 1 0 0,0 1-1 0 0,0-1 1 0 0,0-1-1 0 0,1 1 1 0 0,0-2-1 0 0,0 1 1 0 0,-16-14-1 0 0,8 5-16 0 0,2-1 0 0 0,0 0 0 0 0,0-1 1 0 0,1-1-1 0 0,1 0 0 0 0,-19-34 0 0 0,7 3-53 0 0,3-1 0 0 0,-29-91 0 0 0,-13-109-79 0 0,1-146 47 0 0,41-6 7 0 0,22 279 85 0 0,5 0 0 0 0,29-174 1 0 0,25 22 70 0 0,-26 121-876 0 0,-13 86-143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 12728 0 0,'0'0'560'0'0,"-8"8"256"0"0,-2-5-360 0 0,6-10-456 0 0,4-5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3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5064 0 0,'7'-1'67'0'0,"7"-1"4242"0"0,-6 11-2211 0 0,-8-8-2054 0 0,0-1 1 0 0,0 0-1 0 0,0 1 0 0 0,1-1 0 0 0,-1 0 0 0 0,0 1 0 0 0,0-1 0 0 0,0 1 1 0 0,0-1-1 0 0,0 0 0 0 0,0 1 0 0 0,-1-1 0 0 0,1 1 0 0 0,0-1 0 0 0,0 0 0 0 0,0 1 1 0 0,0-1-1 0 0,0 0 0 0 0,0 1 0 0 0,-1-1 0 0 0,1 0 0 0 0,0 1 0 0 0,-1-1 1 0 0,1 2 123 0 0,0-2-140 0 0,-1 1 1 0 0,1-1-1 0 0,0 1 0 0 0,0-1 0 0 0,0 1 0 0 0,0 0 0 0 0,0-1 0 0 0,0 1 0 0 0,0-1 0 0 0,0 1 1 0 0,1-1-1 0 0,-1 1 0 0 0,0 0 0 0 0,0-1 0 0 0,0 1 0 0 0,1-1 0 0 0,-1 1 0 0 0,0-1 0 0 0,1 1 1 0 0,-1-1-1 0 0,0 1 0 0 0,1-1 0 0 0,-1 0 0 0 0,0 1 0 0 0,1-1 0 0 0,-1 1 0 0 0,1-1 0 0 0,-1 0 1 0 0,1 1-1 0 0,0-1 4 0 0,0 1 0 0 0,-1-1 1 0 0,1 1-1 0 0,-1-1 0 0 0,1 1 0 0 0,-1-1 1 0 0,1 1-1 0 0,-1-1 0 0 0,1 1 1 0 0,-1 0-1 0 0,1-1 0 0 0,-1 1 0 0 0,0 0 1 0 0,1-1-1 0 0,-1 3 0 0 0,1 5 248 0 0,-1-6-225 0 0,0 0-1 0 0,0-1 0 0 0,0 1 1 0 0,0-1-1 0 0,1 1 1 0 0,-1-1-1 0 0,0 1 0 0 0,1-1 1 0 0,-1 0-1 0 0,1 1 0 0 0,0-1 1 0 0,0 1-1 0 0,1 1 1 0 0,0 1 62 0 0,0 0 0 0 0,1 0 1 0 0,-1 0-1 0 0,-1 0 1 0 0,1 0-1 0 0,-1 1 1 0 0,1-1-1 0 0,-1 1 1 0 0,0 6-1 0 0,0-10-88 0 0,-1 1-1 0 0,0 0 1 0 0,1 0-1 0 0,0-1 1 0 0,-1 1-1 0 0,1 0 1 0 0,0-1-1 0 0,0 1 1 0 0,0-1-1 0 0,0 1 1 0 0,0-1-1 0 0,2 3 0 0 0,-1-2 7 0 0,-1-1-1 0 0,0 1 0 0 0,1 0 0 0 0,-1 0 0 0 0,0 0 0 0 0,0 0 0 0 0,2 4 0 0 0,-1 2 37 0 0,0-1-15 0 0,0 1 0 0 0,0-2 0 0 0,1 1 0 0 0,6 11-1 0 0,10 21 120 0 0,-13-26-89 0 0,0-1 0 0 0,1 1 0 0 0,10 13 0 0 0,-8-13 16 0 0,0 1 0 0 0,9 19 1 0 0,0 2 113 0 0,-3-3 109 0 0,-13-25-130 0 0,1 0 0 0 0,8 13 0 0 0,-11-19-169 0 0,1 1-1 0 0,0-1 0 0 0,0 1 1 0 0,-1 0-1 0 0,1-1 0 0 0,-1 1 1 0 0,0 0-1 0 0,1 0 0 0 0,-1-1 1 0 0,0 6 1398 0 0,0-19-1267 0 0,0-5-106 0 0,1 8-49 0 0,-1 0 1 0 0,0 0 0 0 0,-1 0-1 0 0,0 0 1 0 0,-1 0 0 0 0,-4-16-1 0 0,4 18-2 0 0,1 1 0 0 0,-1-1 0 0 0,1 0 0 0 0,-1-14 0 0 0,2 12 0 0 0,-1 0 0 0 0,-3-13 0 0 0,3 15 0 0 0,1 1 0 0 0,-1 0 0 0 0,1-1 0 0 0,0 1 0 0 0,0 0 0 0 0,1-1 0 0 0,1-6 0 0 0,2-24 0 0 0,-4 26 0 0 0,-1 1 0 0 0,1 0 0 0 0,1 0 0 0 0,0 1 0 0 0,0-1 0 0 0,4-14 0 0 0,-4 20 2 0 0,0 0-1 0 0,-1 0 0 0 0,1 0 1 0 0,-1 0-1 0 0,0 0 0 0 0,0 0 1 0 0,0-4-1 0 0,-1 4-30 0 0,1 0 1 0 0,0 0-1 0 0,0 0 1 0 0,0 0-1 0 0,1 1 1 0 0,-1-1 0 0 0,2-6-1 0 0,-1 9-12 0 0,-1-1 1 0 0,1 0-1 0 0,-1 0 0 0 0,0 1 1 0 0,0-1-1 0 0,1 0 0 0 0,-1 0 1 0 0,0 0-1 0 0,-1 1 0 0 0,1-1 1 0 0,0 0-1 0 0,-1 0 0 0 0,1 1 1 0 0,-1-1-1 0 0,1 0 0 0 0,-1 1 1 0 0,-1-3-1 0 0,-3-13-1471 0 0,4 6-67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4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454 172 3680 0 0,'0'0'1328'0'0,"0"0"-1247"0"0,0 0 0 0 0,-1 0 0 0 0,1 0 0 0 0,0-1 0 0 0,0 1-1 0 0,-1 0 1 0 0,1 0 0 0 0,0-1 0 0 0,0 1 0 0 0,0 0 0 0 0,0 0 0 0 0,-1-1 0 0 0,1 1 0 0 0,0 0 0 0 0,0 0 0 0 0,0-1 0 0 0,0 1 0 0 0,0 0 0 0 0,0-1 0 0 0,0 1 0 0 0,0 0-1 0 0,0 0 1 0 0,0-1 0 0 0,0 1 0 0 0,0 0 0 0 0,0-1 0 0 0,2-11 1004 0 0,-2 11-1040 0 0,1 0 1 0 0,-1 0-1 0 0,0 1 1 0 0,1-1-1 0 0,-1 0 1 0 0,0 0 0 0 0,0 0-1 0 0,0 0 1 0 0,0 0-1 0 0,0 1 1 0 0,0-1-1 0 0,0 0 1 0 0,0 0 0 0 0,0 0-1 0 0,-1 0 1 0 0,1 0-1 0 0,0 1 1 0 0,0-1-1 0 0,-1 0 1 0 0,1 0 0 0 0,-1 0-1 0 0,1 1 1 0 0,0-1-1 0 0,-1 0 1 0 0,0 0-1 0 0,0 0 14 0 0,0-1 0 0 0,0 1 0 0 0,1 0 1 0 0,-1 0-1 0 0,1-1 0 0 0,-1 1 0 0 0,1-1 0 0 0,-1 1 0 0 0,1 0 0 0 0,0-1 0 0 0,0-1 0 0 0,-1 1-5 0 0,1 1 0 0 0,0 0 0 0 0,0-1 0 0 0,0 1 0 0 0,-1-1 0 0 0,1 1 0 0 0,-1 0 0 0 0,1-1 0 0 0,-1 1 0 0 0,0 0 0 0 0,1 0 1 0 0,-1-1-1 0 0,-1 0 0 0 0,-9-10 719 0 0,-1 2 1 0 0,0-1 0 0 0,-22-13-1 0 0,30 21-602 0 0,-1 0 1 0 0,0 0-1 0 0,1 0 0 0 0,-1 1 0 0 0,-1 0 1 0 0,1 0-1 0 0,0 0 0 0 0,0 1 0 0 0,-1-1 0 0 0,1 1 1 0 0,-8 0-1 0 0,-24-4 780 0 0,31 3-741 0 0,0 1 0 0 0,0 0 1 0 0,0 0-1 0 0,0 1 1 0 0,0 0-1 0 0,0 0 0 0 0,-1 0 1 0 0,1 1-1 0 0,-9 1 0 0 0,10 3 294 0 0,1-1-405 0 0,-3 2 23 0 0,2-2-39 0 0,1-1 0 0 0,0 1 0 0 0,0 0 0 0 0,1 0 0 0 0,-1 0 0 0 0,-3 5 0 0 0,-24 34 271 0 0,-10 16-166 0 0,37-52-183 0 0,-1-1-1 0 0,-11 12 1 0 0,12-14-6 0 0,0 0 1 0 0,1 1 0 0 0,-1-1 0 0 0,1 1 0 0 0,0 0 0 0 0,0 0 0 0 0,-2 5-1 0 0,2-4 1 0 0,1 1 0 0 0,-1 0 0 0 0,1 0 0 0 0,0-1 0 0 0,0 1 0 0 0,0 1 0 0 0,1-1 0 0 0,0 0 0 0 0,1 0 0 0 0,0 11 0 0 0,4 37 0 0 0,-4-53 0 0 0,0 1 0 0 0,1 0 0 0 0,-1 0 0 0 0,1-1 0 0 0,0 1 0 0 0,0 0 0 0 0,0-1 0 0 0,0 1 0 0 0,0-1 0 0 0,0 1 0 0 0,3 2 0 0 0,5 15 0 0 0,10 27 0 0 0,-12-32 0 0 0,-2 0 0 0 0,8 26 0 0 0,-12-36 0 0 0,1 0 0 0 0,0-1 0 0 0,0 1 0 0 0,0 0 0 0 0,0-1 0 0 0,1 0 0 0 0,3 5 0 0 0,-3-5 0 0 0,-1 0 0 0 0,1 0 0 0 0,-1 1 0 0 0,1 0 0 0 0,-1-1 0 0 0,2 10 0 0 0,-3-12 0 0 0,-1-1 0 0 0,1 0 0 0 0,-1 0 0 0 0,1 0 0 0 0,-1 0 0 0 0,1 1 0 0 0,0-1 0 0 0,-1 0 0 0 0,1 0 0 0 0,0 0 0 0 0,0 0 0 0 0,0 0 0 0 0,0-1 0 0 0,1 2 0 0 0,0-1 0 0 0,-1 0 0 0 0,0 0 0 0 0,0 1 0 0 0,0-1 0 0 0,0 0 0 0 0,0 0 0 0 0,0 0 0 0 0,0 1 0 0 0,1 1 0 0 0,-1-1 0 0 0,-1 0 0 0 0,1 0 0 0 0,1 0 0 0 0,-1-1 0 0 0,0 1 0 0 0,0 0 0 0 0,1-1 0 0 0,-1 1 0 0 0,1-1 0 0 0,-1 1 0 0 0,1-1 0 0 0,-1 0 0 0 0,1 0 0 0 0,0 1 0 0 0,0-1 0 0 0,0 0 0 0 0,0-1 0 0 0,0 1 0 0 0,0 0 0 0 0,0-1 0 0 0,0 1 0 0 0,0-1 0 0 0,3 1 0 0 0,21 6 0 0 0,-17-4 0 0 0,0 0 0 0 0,-1-1 0 0 0,1-1 0 0 0,0 0 0 0 0,0 0 0 0 0,0 0 0 0 0,1-1 0 0 0,16-3 0 0 0,-21 3 0 0 0,0 0 0 0 0,0-1 0 0 0,0 0 0 0 0,0 0 0 0 0,0 0 0 0 0,0-1 0 0 0,8-3 0 0 0,-12 4 0 0 0,0 0 0 0 0,1 0 0 0 0,-1 0 0 0 0,0 1 0 0 0,1-1 0 0 0,-1 0 0 0 0,1 1 0 0 0,-1-1 0 0 0,1 1 0 0 0,-1 0 0 0 0,1-1 0 0 0,2 1 0 0 0,0 0 0 0 0,8-5 0 0 0,-10 3 0 0 0,0 0 0 0 0,0 0 0 0 0,0 0 0 0 0,0 0 0 0 0,-1 0 0 0 0,2-4 0 0 0,10-10 0 0 0,-10 12 0 0 0,0-1 0 0 0,0 1 0 0 0,-1 0 0 0 0,1-1 0 0 0,-1 0 0 0 0,0 1 0 0 0,-1-1 0 0 0,3-8 0 0 0,8-18 0 0 0,-10 28 0 0 0,0-1 0 0 0,-1 1 0 0 0,1-1 0 0 0,0 0 0 0 0,-1 0 0 0 0,0 1 0 0 0,0-1 0 0 0,0 0 0 0 0,-1 0 0 0 0,1 0 0 0 0,-1 0 0 0 0,0-4 0 0 0,0 2 8 0 0,1 1-1 0 0,-1 0 1 0 0,1-1-1 0 0,4-9 1 0 0,-4 12-5 0 0,0-1 1 0 0,0 0-1 0 0,0 0 1 0 0,0 0-1 0 0,-1 0 1 0 0,0 0-1 0 0,1 0 1 0 0,-1 0-1 0 0,-1 0 1 0 0,0-5-1 0 0,0 3 10 0 0,1 0-1 0 0,-1 0 0 0 0,1 1 0 0 0,1-10 1 0 0,0 10-13 0 0,-1 0-1 0 0,0 0 1 0 0,0 0 0 0 0,0 0 0 0 0,-1 0 0 0 0,0 0 0 0 0,-1-6-1 0 0,-3-5 1 0 0,0-1 0 0 0,-3-27 0 0 0,2 19 0 0 0,4 23 1 0 0,1-1 0 0 0,0 0 0 0 0,1 0 0 0 0,-1 0 0 0 0,0 0 0 0 0,1 1 0 0 0,0-1 0 0 0,-1 0 0 0 0,1 0 0 0 0,1-5 0 0 0,-1 7 3 0 0,0-1 0 0 0,0 1 0 0 0,0-1-1 0 0,0 0 1 0 0,0 1 0 0 0,0-1 0 0 0,0 1 0 0 0,-1-1-1 0 0,1 1 1 0 0,-1-1 0 0 0,1 1 0 0 0,-1-1 0 0 0,0-1 0 0 0,-5-13-5 0 0,4-7 3 0 0,-2-12-64 0 0,4 34 61 0 0,-1-1 0 0 0,1 1 0 0 0,0-1 0 0 0,0 1-1 0 0,0 0 1 0 0,0-1 0 0 0,1 1 0 0 0,-1-1 0 0 0,0 1-1 0 0,1-2 1 0 0,0 2 1 0 0,-1 0 0 0 0,0 0 0 0 0,0 0 0 0 0,1-1 0 0 0,-1 1 1 0 0,0 0-1 0 0,0 0 0 0 0,0 0 0 0 0,0 0 0 0 0,0 0 0 0 0,0 0 0 0 0,0 0 0 0 0,-1-1 0 0 0,1 1 0 0 0,0 0 0 0 0,0 0 0 0 0,-1 0 0 0 0,1 0 0 0 0,-1 0 0 0 0,0-1 0 0 0,-13-23 0 0 0,7 23 0 0 0,7 2 1 0 0,-1 0-1 0 0,1 0 0 0 0,0 0 0 0 0,-1 0 0 0 0,1 0 0 0 0,0 0 1 0 0,0 0-1 0 0,0 0 0 0 0,-1 1 0 0 0,1-1 0 0 0,0 0 0 0 0,0 0 1 0 0,-1 0-1 0 0,1 1 0 0 0,0-1 0 0 0,0 0 0 0 0,0 0 1 0 0,0 0-1 0 0,-1 1 0 0 0,1-1 0 0 0,0 0 0 0 0,0 0 0 0 0,0 1 1 0 0,0-1-1 0 0,0 0 0 0 0,0 0 0 0 0,0 1 0 0 0,0-1 1 0 0,0 0-1 0 0,0 1 0 0 0,0-1 0 0 0,0 0 0 0 0,0 0 0 0 0,0 1 1 0 0,0-1-1 0 0,0 0 0 0 0,0 0 0 0 0,0 1 0 0 0,0-1 0 0 0,0 1 1 0 0,2 13 51 0 0,2-4-39 0 0,4 15-14 0 0,-8-23 1 0 0,1 0 0 0 0,-1 0 0 0 0,1 0 0 0 0,0 0 0 0 0,0 0 0 0 0,0-1 0 0 0,0 1 0 0 0,2 3 0 0 0,-1-3 0 0 0,-1 0 0 0 0,0 0 0 0 0,0 0 0 0 0,1 0 0 0 0,-2 0 0 0 0,3 4 0 0 0,0 33 0 0 0,1-23 0 0 0,10 20 0 0 0,1 7 0 0 0,46 134 54 0 0,-22-93-44 0 0,-36-76-21 0 0,2 1 0 0 0,-1-1 1 0 0,1 0-1 0 0,1 0 0 0 0,0-1 0 0 0,0 1 0 0 0,0-1 0 0 0,1 0 0 0 0,7 6 0 0 0,-13-13-48 0 0,0 0 0 0 0,0 1 0 0 0,0-1 0 0 0,0 0-1 0 0,0 0 1 0 0,0 0 0 0 0,0 0 0 0 0,0 0 0 0 0,-1 0 0 0 0,1 0 0 0 0,0 0-1 0 0,0 0 1 0 0,0 0 0 0 0,0-1 0 0 0,0 1 0 0 0,0 0 0 0 0,0-1 0 0 0,-1 1 0 0 0,1 0-1 0 0,0-1 1 0 0,1 0 0 0 0,0 0-196 0 0,10-7-1272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6448 0 0,'0'0'585'0'0,"0"17"2510"0"0,-1 21 1770 0 0,0 3-3351 0 0,1-36-1382 0 0,1-1 0 0 0,0 1 0 0 0,0-1 0 0 0,0 0-1 0 0,3 8 1 0 0,3 15 400 0 0,-4-9-235 0 0,0-1 1 0 0,1 1-1 0 0,1-1 0 0 0,0 0 1 0 0,9 18-1 0 0,-10-26-154 0 0,-1 1 1 0 0,2 16-1 0 0,-3-18-66 0 0,0 0 0 0 0,0 0 1 0 0,1 0-1 0 0,5 12 0 0 0,5 3 58 0 0,-8-15-77 0 0,-1 0 0 0 0,0 0 0 0 0,0 0 0 0 0,5 17 0 0 0,8 60 333 0 0,4-16-173 0 0,-7-27 1 0 0,14 71 0 0 0,-17-69-91 0 0,-8-35-101 0 0,-1-1 0 0 0,0 1 1 0 0,0 0-1 0 0,-1 0 0 0 0,0 0 0 0 0,0 9 1 0 0,-3 0-12 0 0,1-13-23 0 0,1 1 1 0 0,-1-1 0 0 0,1 0-1 0 0,0 1 1 0 0,0-1-1 0 0,1 0 1 0 0,0 1-1 0 0,0-1 1 0 0,0 0-1 0 0,0 0 1 0 0,4 10-1 0 0,-2-9 4 0 0,-1-1 1 0 0,0 1-1 0 0,0 0 0 0 0,-1-1 0 0 0,1 7 0 0 0,-1-6 3 0 0,0-1 0 0 0,0 0 1 0 0,1 0-1 0 0,0 0 0 0 0,2 6 0 0 0,-3-9-11 0 0,1 0-1 0 0,-1 0 1 0 0,0-1-1 0 0,0 1 1 0 0,1-1-1 0 0,-1 1 1 0 0,4 2-1 0 0,5 7-322 0 0,-9-10 80 0 0,6-1-1836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8 151 8752 0 0,'-1'0'41'0'0,"1"0"0"0"0,-1 1 1 0 0,1-1-1 0 0,-1 0 0 0 0,1 1 1 0 0,-1-1-1 0 0,1 1 0 0 0,-1-1 1 0 0,1 1-1 0 0,-1-1 0 0 0,1 1 1 0 0,0-1-1 0 0,-1 1 0 0 0,1-1 1 0 0,0 1-1 0 0,0 0 1 0 0,-1 0-1 0 0,9 2 1689 0 0,2-2-636 0 0,-1-2 1294 0 0,-5-1-1971 0 0,1 1-225 0 0,4-1 258 0 0,1-1 0 0 0,-1 0-1 0 0,0 0 1 0 0,-1-1 0 0 0,13-7-1 0 0,-15 7-354 0 0,-2 2-25 0 0,0 0 1 0 0,0-1-1 0 0,0 1 1 0 0,0-1-1 0 0,-1 0 1 0 0,1 0-1 0 0,-1-1 1 0 0,0 1-1 0 0,0 0 1 0 0,0-1-1 0 0,-1 0 1 0 0,4-5-1 0 0,-5 6-50 0 0,1 1 0 0 0,0-1-1 0 0,0 1 1 0 0,0 0 0 0 0,1-1-1 0 0,-1 1 1 0 0,0 0 0 0 0,1 0 0 0 0,0 0-1 0 0,3-2 1 0 0,-2 3-9 0 0,-1-1-1 0 0,0-1 1 0 0,0 1-1 0 0,0 0 1 0 0,0-1-1 0 0,-1 0 1 0 0,5-4-1 0 0,6-9-26 0 0,8-2-64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6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5528 0 0,'-1'2'5146'0'0,"0"2"-4731"0"0,0-1-1 0 0,1 0 0 0 0,-1 1 0 0 0,0-1 0 0 0,1 1 1 0 0,0-1-1 0 0,0 1 0 0 0,0-1 0 0 0,1 1 1 0 0,0 4-1 0 0,10 39 1117 0 0,-6-29-866 0 0,37 108 1309 0 0,-15-52-1289 0 0,119 327 583 0 0,-112-305-1689 0 0,-31-90-69 0 0,-1 1 1 0 0,0 0 0 0 0,-1-1-1 0 0,2 14 1 0 0,0-3-6237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70 533 14280 0 0,'0'0'1102'0'0,"-1"0"-719"0"0,-2-1-409 0 0,1 1-1 0 0,0-1 1 0 0,-1 0 0 0 0,1 0-1 0 0,0 0 1 0 0,0 0 0 0 0,0 0-1 0 0,0-1 1 0 0,0 1 0 0 0,0-1-1 0 0,0 1 1 0 0,1-1 0 0 0,-1 0-1 0 0,0 1 1 0 0,-1-3 0 0 0,-3-4-174 0 0,0 0 1 0 0,-7-12-1 0 0,11 15 258 0 0,0 0 0 0 0,1 0 1 0 0,0 0-1 0 0,-1 0 0 0 0,2-1 1 0 0,-1 1-1 0 0,0 0 0 0 0,1-1 0 0 0,0 1 1 0 0,1-1-1 0 0,-1 1 0 0 0,1 0 1 0 0,2-8-1 0 0,3-14 299 0 0,-3 10 32 0 0,10-30-1 0 0,7-12 320 0 0,12-28 428 0 0,-26 76-1010 0 0,0 0-1 0 0,15-19 0 0 0,-15 22-58 0 0,-1 2-17 0 0,0 1 1 0 0,0 0-1 0 0,10-8 0 0 0,6-5 62 0 0,-15 12-83 0 0,1 1-1 0 0,0 1 1 0 0,0-1-1 0 0,0 1 0 0 0,0 0 1 0 0,1 0-1 0 0,-1 1 0 0 0,1 0 1 0 0,0 1-1 0 0,0 0 1 0 0,0 0-1 0 0,0 0 0 0 0,1 1 1 0 0,8 0-1 0 0,12 0 34 0 0,0 1 0 0 0,48 7 0 0 0,-70-6-44 0 0,-1 1 0 0 0,1 0 0 0 0,9 5 0 0 0,-4-3-3 0 0,-7-1-3 0 0,1-1 1 0 0,-1 1-1 0 0,0 0 0 0 0,0 1 1 0 0,-1-1-1 0 0,9 8 1 0 0,23 28 40 0 0,-25-25-10 0 0,-1 1 1 0 0,-1 0-1 0 0,0 1 0 0 0,0 0 0 0 0,-2 0 0 0 0,7 19 1 0 0,-9-21-21 0 0,0 0 1 0 0,0 0-1 0 0,-2 1 1 0 0,4 20-1 0 0,4 152 144 0 0,-12-160-128 0 0,0 0 0 0 0,-2 0 1 0 0,-1-1-1 0 0,-15 50 0 0 0,16-63-19 0 0,-1-1 1 0 0,-1 0 0 0 0,0 0 0 0 0,-1 0-1 0 0,0-1 1 0 0,0 1 0 0 0,-1-2 0 0 0,-15 19-1 0 0,21-28-22 0 0,-1 1 0 0 0,0-1 1 0 0,1 1-1 0 0,-1-1 0 0 0,0 0 0 0 0,0 0 0 0 0,0 1 0 0 0,0-1 0 0 0,0-1 0 0 0,0 1 0 0 0,0 0 0 0 0,0 0 0 0 0,0-1 0 0 0,0 1 0 0 0,-1-1 0 0 0,1 0 1 0 0,0 0-1 0 0,0 1 0 0 0,0-1 0 0 0,-1-1 0 0 0,1 1 0 0 0,0 0 0 0 0,0-1 0 0 0,-3 0 0 0 0,0-1-282 0 0,1 0 0 0 0,-1 0 0 0 0,1 0 0 0 0,0 0 0 0 0,0-1 0 0 0,0 0-1 0 0,0 0 1 0 0,1 0 0 0 0,-7-7 0 0 0,1 2-747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7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47 341 5528 0 0,'0'0'422'0'0,"8"8"-100"0"0,5 0 1245 0 0,-10-5-1222 0 0,0-1 1 0 0,1 0 0 0 0,-1 0 0 0 0,1 0 0 0 0,-1-1-1 0 0,1 1 1 0 0,-1-1 0 0 0,1 0 0 0 0,0 0 0 0 0,4 1-1 0 0,-6-2-268 0 0,9 1 187 0 0,-1 0 0 0 0,0 1 0 0 0,1 0 0 0 0,-1 0 0 0 0,13 6 1 0 0,24 8 276 0 0,-12-6-106 0 0,-30-8-385 0 0,-1 0 1 0 0,1-1 0 0 0,-1 0-1 0 0,1 0 1 0 0,-1 0 0 0 0,1-1-1 0 0,0 0 1 0 0,0 0 0 0 0,-1 0-1 0 0,1 0 1 0 0,0-1 0 0 0,-1 1-1 0 0,1-1 1 0 0,-1 0 0 0 0,1-1-1 0 0,-1 1 1 0 0,8-5 0 0 0,-6 3-6 0 0,0 0 0 0 0,0-1 1 0 0,-1 0-1 0 0,1 0 0 0 0,-1 0 1 0 0,0-1-1 0 0,0 0 0 0 0,-1 0 1 0 0,0 0-1 0 0,1-1 0 0 0,-2 1 1 0 0,1-1-1 0 0,-1 0 0 0 0,5-9 1 0 0,-3 2 29 0 0,-1 2-9 0 0,0 0-1 0 0,0 0 1 0 0,-1 0 0 0 0,0 0 0 0 0,-1 0 0 0 0,2-17 0 0 0,-4 15-6 0 0,0 8-24 0 0,1 0 0 0 0,-1 0 0 0 0,-1 0 0 0 0,1 0 0 0 0,-1 0 0 0 0,1 1 0 0 0,-1-1 0 0 0,-1 0 0 0 0,1 0 0 0 0,-1 1 0 0 0,1-1 0 0 0,-4-4-1 0 0,0 2 78 0 0,0 1-1 0 0,0-1 0 0 0,0 1 0 0 0,-1 0 1 0 0,0 1-1 0 0,-10-8 0 0 0,-43-27 294 0 0,42 30-307 0 0,4 3 19 0 0,0 0 0 0 0,0 1 0 0 0,-1 0-1 0 0,1 1 1 0 0,-1 0 0 0 0,-1 1 0 0 0,-14-2 0 0 0,24 6-78 0 0,0 0 0 0 0,1 0 0 0 0,-1 0 0 0 0,0 0 0 0 0,1 1 0 0 0,-1 0 0 0 0,1 0 0 0 0,-1 0 0 0 0,-5 2 0 0 0,-3 3 150 0 0,-20 11-1 0 0,25-13-106 0 0,1 1 3 0 0,-1 1-1 0 0,0 0 0 0 0,1 1 0 0 0,0-1 0 0 0,1 2 0 0 0,-1-1 1 0 0,1 0-1 0 0,1 1 0 0 0,-9 15 0 0 0,13-21-71 0 0,-2 4-12 0 0,1-1 0 0 0,0 0 0 0 0,0 0 0 0 0,0 1 0 0 0,1-1 0 0 0,0 1 0 0 0,0 0 0 0 0,0-1 0 0 0,1 1 0 0 0,0 7 0 0 0,-3 22-2 0 0,2-20 0 0 0,0 0 0 0 0,0 0 0 0 0,3 21 0 0 0,0 6 0 0 0,-3-29-7 0 0,2 0 0 0 0,-1 1 0 0 0,2-1 0 0 0,0 0-1 0 0,1 0 1 0 0,0 0 0 0 0,1 0 0 0 0,0-1 0 0 0,8 16-1 0 0,-1-6-6 0 0,4 10 54 0 0,28 41-1 0 0,-38-65-9 0 0,1 1 0 0 0,1-2-1 0 0,0 1 1 0 0,0-1 0 0 0,0 0 0 0 0,1 0 0 0 0,0-1-1 0 0,0 0 1 0 0,14 8 0 0 0,-4-5-5 0 0,0-1-1 0 0,36 11 1 0 0,-45-17-22 0 0,0 0-1 0 0,1-1 0 0 0,-1 0 1 0 0,1 0-1 0 0,-1-1 1 0 0,1 0-1 0 0,-1-1 1 0 0,11-2-1 0 0,65-13 25 0 0,-74 13-401 0 0,-1-1 1 0 0,1 0-1 0 0,0-1 1 0 0,-1 0 0 0 0,0-1-1 0 0,0 0 1 0 0,17-15-1 0 0,-19 15-437 0 0,6-5-419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7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8752 0 0,'2'2'398'0'0,"26"46"156"0"0,-22-38-109 0 0,-1-1-1 0 0,0 0 1 0 0,-1 1 0 0 0,5 15 0 0 0,-5-11 549 0 0,13 23 1 0 0,-10-26-647 0 0,-1 0 0 0 0,-1 1 1 0 0,1 0-1 0 0,-2 0 0 0 0,6 19 0 0 0,-5-12 37 0 0,2-1 0 0 0,0 0 0 0 0,13 23 0 0 0,-3-4 75 0 0,-7-18-159 0 0,15 21 0 0 0,5 12 265 0 0,-29-49-499 0 0,0-1 0 0 0,1 0 0 0 0,-1 0 0 0 0,1 0 0 0 0,-1 0 0 0 0,1 0 0 0 0,0-1 0 0 0,0 1 0 0 0,0 0 0 0 0,3 1 674 0 0,-7-4-463 0 0,-2-4-223 0 0,-1 0-1 0 0,1-1 1 0 0,0 1-1 0 0,1-1 1 0 0,0 0-1 0 0,-1 0 1 0 0,2 0 0 0 0,-4-8-1 0 0,-10-21-9 0 0,3 11-9 0 0,-16-44 1 0 0,16 35-46 0 0,10 20 9 0 0,-1 0 0 0 0,2 0 0 0 0,0 0 0 0 0,0 0 0 0 0,1 0 0 0 0,1 0 0 0 0,1-14 0 0 0,-1 6 0 0 0,1-1-7 0 0,1 0-1 0 0,1 0 1 0 0,0 1-1 0 0,2 0 1 0 0,1 0-1 0 0,0 0 1 0 0,19-39-1 0 0,-23 56-21 0 0,1-1 0 0 0,0 1 0 0 0,0 0-1 0 0,0 0 1 0 0,0 0 0 0 0,0 1 0 0 0,1-1 0 0 0,-1 1-1 0 0,1 0 1 0 0,0 0 0 0 0,0 0 0 0 0,0 0-1 0 0,1 1 1 0 0,-1 0 0 0 0,1 0 0 0 0,-1 0 0 0 0,1 0-1 0 0,0 1 1 0 0,-1-1 0 0 0,1 1 0 0 0,0 1-1 0 0,0-1 1 0 0,9 0 0 0 0,7 1-1620 0 0,-3 0-5228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69 4608 0 0,'0'0'353'0'0,"-1"-2"-231"0"0,-74-49 9668 0 0,73 50-9767 0 0,0 0 84 0 0,0 0 1 0 0,0 0 0 0 0,0 1 0 0 0,0-1 0 0 0,0 1 0 0 0,0-1 0 0 0,0 1-1 0 0,-3-1 1 0 0,-9-1 402 0 0,4 0-116 0 0,0 0 0 0 0,0 1 0 0 0,0 0 0 0 0,-14 0 0 0 0,20 1-294 0 0,-1 1-1 0 0,0-1 0 0 0,0 1 1 0 0,1 0-1 0 0,-1 0 1 0 0,0 0-1 0 0,-7 4 0 0 0,10-4-38 0 0,-1 0 0 0 0,1 0 0 0 0,0 1 0 0 0,-1-1-1 0 0,1 1 1 0 0,0 0 0 0 0,0-1 0 0 0,0 1 0 0 0,0 0-1 0 0,0 0 1 0 0,1 1 0 0 0,-1-1 0 0 0,0 0-1 0 0,1 1 1 0 0,-2 2 0 0 0,1 2-23 0 0,-1 0 1 0 0,1 0-1 0 0,0 0 0 0 0,1 1 0 0 0,0-1 0 0 0,0 1 1 0 0,0-1-1 0 0,2 12 0 0 0,6 78 63 0 0,-6-80-109 0 0,3 0 8 0 0,0-1 0 0 0,0 0 0 0 0,2 0 0 0 0,0 0 0 0 0,14 25 0 0 0,-18-37 0 0 0,0-1 0 0 0,0 1 0 0 0,0-1 0 0 0,1 0 0 0 0,0 1 0 0 0,0-1 0 0 0,0 0 0 0 0,0-1 0 0 0,0 1 0 0 0,0 0 0 0 0,5 2 0 0 0,3 1 0 0 0,0-1 0 0 0,18 6 0 0 0,-16-7 0 0 0,9 5 0 0 0,24 4 0 0 0,-35-11 0 0 0,-1 0 0 0 0,1-2 0 0 0,12 1 0 0 0,24 1 16 0 0,-43-2-9 0 0,1 1-1 0 0,-1 0 1 0 0,0 0-1 0 0,0 0 1 0 0,1 0-1 0 0,-1 1 1 0 0,0-1 0 0 0,5 4-1 0 0,8 4 52 0 0,-15-8-51 0 0,0 0 1 0 0,0 0-1 0 0,0 0 0 0 0,0 0 1 0 0,0 0-1 0 0,0 0 1 0 0,0 0-1 0 0,0 1 1 0 0,-1-1-1 0 0,1 1 0 0 0,-1-1 1 0 0,1 1-1 0 0,-1 0 1 0 0,1-1-1 0 0,-1 1 1 0 0,1 3-1 0 0,1 2 17 0 0,-1 1 0 0 0,1-1 0 0 0,-2 1 0 0 0,1 0 0 0 0,-1 0-1 0 0,0-1 1 0 0,-1 1 0 0 0,0 0 0 0 0,0 0 0 0 0,-1 0 0 0 0,0 0 0 0 0,0 0 0 0 0,-5 13 0 0 0,3-10 110 0 0,-1-1 1 0 0,-1 1 0 0 0,0-1 0 0 0,0 0 0 0 0,-1-1-1 0 0,0 1 1 0 0,-1-1 0 0 0,0 0 0 0 0,-10 10 0 0 0,7-11-13 0 0,0 0 1 0 0,-1 0 0 0 0,0-1-1 0 0,-1 0 1 0 0,1-1 0 0 0,-1 0-1 0 0,-1-1 1 0 0,1 0 0 0 0,-1-1-1 0 0,1-1 1 0 0,-1 0 0 0 0,-23 3-1 0 0,30-6-100 0 0,-1 0 0 0 0,1 0 0 0 0,-1-1-1 0 0,1 0 1 0 0,0 0 0 0 0,-1 0 0 0 0,1-1-1 0 0,0 0 1 0 0,0 0 0 0 0,0 0 0 0 0,0-1 0 0 0,0 0-1 0 0,1 0 1 0 0,-1-1 0 0 0,1 1 0 0 0,0-1 0 0 0,0 0-1 0 0,-4-5 1 0 0,0 0-466 0 0,2 1 0 0 0,-1-1 0 0 0,1 0 0 0 0,0-1 1 0 0,1 1-1 0 0,0-1 0 0 0,1-1 0 0 0,0 1 0 0 0,-4-14 0 0 0,5 5-891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5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910 239 4576 0 0,'-1'-14'80'0'0,"0"0"0"0"0,-2 1 0 0 0,1-1 0 0 0,-2 0 0 0 0,-8-23 0 0 0,10 31 93 0 0,-1 1 1 0 0,0 0-1 0 0,0 0 0 0 0,0 0 0 0 0,0 1 1 0 0,-1-1-1 0 0,0 1 0 0 0,0 0 1 0 0,0 0-1 0 0,0 0 0 0 0,-1 1 1 0 0,0-1-1 0 0,-9-4 0 0 0,-6-3 885 0 0,-2 0-1 0 0,-29-10 0 0 0,16 7-389 0 0,29 12-593 0 0,1 0-1 0 0,-1 1 1 0 0,0 0 0 0 0,1 0-1 0 0,-1 0 1 0 0,0 0-1 0 0,0 1 1 0 0,0 0-1 0 0,1 0 1 0 0,-1 1 0 0 0,0-1-1 0 0,0 1 1 0 0,1 1-1 0 0,-10 2 1 0 0,7-1-14 0 0,1 0 0 0 0,-1 1 0 0 0,1 0 0 0 0,0 0 0 0 0,0 0 0 0 0,0 1 0 0 0,1 0 0 0 0,0 0 0 0 0,0 1 0 0 0,-6 6 0 0 0,-11 18 176 0 0,0 1 0 0 0,3 1 1 0 0,0 1-1 0 0,-19 46 1 0 0,-49 147 90 0 0,76-194-339 0 0,-24 67 11 0 0,-74 231 0 0 0,86-241 0 0 0,-51 220 0 0 0,73-298 0 0 0,-12 57 0 0 0,-8 115 0 0 0,17-59 69 0 0,-3 152 166 0 0,20-23-225 0 0,12-75 89 0 0,-14-122-90 0 0,20 63 1 0 0,-27-111-13 0 0,10 36-55 0 0,3 0 0 0 0,26 54-1 0 0,83 105-158 0 0,-100-166 214 0 0,1-1 1 0 0,2-1-1 0 0,1-2 0 0 0,65 58 1 0 0,-73-74 2 0 0,123 91 0 0 0,-139-104 0 0 0,18 11 0 0 0,0-1 0 0 0,1-1 0 0 0,47 17 0 0 0,-46-21 0 0 0,-4-2-1 0 0,41 8 1 0 0,-55-14 1 0 0,1 0 0 0 0,-1 0 0 0 0,1-1 0 0 0,-1 0 0 0 0,1-1 1 0 0,-1 0-1 0 0,0 0 0 0 0,1-1 0 0 0,10-3 0 0 0,-13 3 10 0 0,0 0 0 0 0,-1-1 0 0 0,1 0 0 0 0,-1 0-1 0 0,0 0 1 0 0,0 0 0 0 0,0-1 0 0 0,5-4 0 0 0,1-4 47 0 0,14-19 0 0 0,-5 0-28 0 0,0-1 0 0 0,-3 0 0 0 0,0-1 0 0 0,14-49 0 0 0,33-145-1178 0 0,-62 220 1054 0 0,21-77-4846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9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18 289 11056 0 0,'0'0'852'0'0,"0"-2"-560"0"0,0-15-3 0 0,-1 7 111 0 0,1 1 0 0 0,0 0 0 0 0,1-1-1 0 0,0 1 1 0 0,0 0 0 0 0,1-1 0 0 0,0 1 0 0 0,1 0 0 0 0,6-15 0 0 0,-2 10 31 0 0,-2 2-278 0 0,1 1 0 0 0,0-1 0 0 0,1 1 0 0 0,0 0 0 0 0,1 0 0 0 0,0 1 0 0 0,11-11 0 0 0,-12 15-137 0 0,0 0 0 0 0,1 1-1 0 0,-1 0 1 0 0,9-5 0 0 0,-11 8-17 0 0,0 0 0 0 0,-1 0 1 0 0,1 1-1 0 0,0 0 0 0 0,0 0 0 0 0,0 0 1 0 0,0 0-1 0 0,9 0 0 0 0,20-1-4 0 0,-29 1 33 0 0,1 0 0 0 0,0 1 0 0 0,0 0 1 0 0,0 0-1 0 0,-1 0 0 0 0,1 1 0 0 0,0-1 0 0 0,10 4 0 0 0,-5 0 17 0 0,0 1 0 0 0,-1 0 0 0 0,0 1 0 0 0,0 0 0 0 0,0 1 0 0 0,-1 0 0 0 0,1 0 0 0 0,-2 1 0 0 0,14 15 0 0 0,-12-12 16 0 0,-1 0-1 0 0,-1 0 0 0 0,0 1 1 0 0,-1 1-1 0 0,0-1 1 0 0,-1 1-1 0 0,8 22 1 0 0,-11-23-5 0 0,0 1 1 0 0,0-1-1 0 0,-1 1 1 0 0,-1 0 0 0 0,0 0-1 0 0,-1 0 1 0 0,0 0-1 0 0,-1 0 1 0 0,-4 18-1 0 0,1-12 84 0 0,-2-1-1 0 0,0 0 1 0 0,0 0-1 0 0,-2 0 1 0 0,-16 28-1 0 0,14-28-22 0 0,7-12-60 0 0,0 0 0 0 0,0 0-1 0 0,-1-1 1 0 0,0 1 0 0 0,1-1 0 0 0,-2 0 0 0 0,1 0-1 0 0,-1 0 1 0 0,1 0 0 0 0,-2-1 0 0 0,1 0 0 0 0,0 0 0 0 0,-7 4-1 0 0,1-3 39 0 0,2 0 97 0 0,0-1 0 0 0,0 0 1 0 0,-14 4-1 0 0,20-7-161 0 0,-1-1 1 0 0,0 1 0 0 0,0-1-1 0 0,1 0 1 0 0,-1 0 0 0 0,0 0-1 0 0,0 0 1 0 0,0-1-1 0 0,0 1 1 0 0,1-1 0 0 0,-1 0-1 0 0,-4-2 1 0 0,-2 0 20 0 0,0-1 0 0 0,1 0 0 0 0,-1-1-1 0 0,1 0 1 0 0,0 0 0 0 0,0-1 0 0 0,1 0 0 0 0,0-1 0 0 0,-14-14 0 0 0,4 0-53 0 0,1-2 0 0 0,1 0 0 0 0,1 0 0 0 0,1-2 0 0 0,1 0 1 0 0,1 0-1 0 0,-11-36 0 0 0,19 47-668 0 0,1-1 1 0 0,0 0-1 0 0,1 0 0 0 0,1 1 1 0 0,1-27-1 0 0,0 11-770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19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15120 0 0,'14'54'1090'0'0,"2"-1"1"0"0,22 51-1 0 0,5-8 782 0 0,-27-59-1180 0 0,1-1 0 0 0,2-1 0 0 0,45 64 0 0 0,-62-96-650 0 0,1 0 0 0 0,-1 0 0 0 0,0 1-1 0 0,0-1 1 0 0,-1 1 0 0 0,1-1 0 0 0,-1 1 0 0 0,2 8 375 0 0,-4-14-265 0 0,-33-35-12 0 0,5-13-200 0 0,24 42 49 0 0,0-1-1 0 0,1 0 0 0 0,-4-10 1 0 0,-2-4-7 0 0,5 11 12 0 0,0-1-1 0 0,1 1 0 0 0,1-1 1 0 0,0 0-1 0 0,-3-24 1 0 0,4-67-59 0 0,2 71 52 0 0,0 16 11 0 0,0 1 0 0 0,1 0 1 0 0,1 0-1 0 0,1 0 0 0 0,7-26 0 0 0,2 4-9 0 0,-8 21-5 0 0,9-20-1 0 0,-10 32 15 0 0,-1-1-1 0 0,1 1 1 0 0,0 0-1 0 0,0 0 1 0 0,1 1-1 0 0,0-1 1 0 0,6-6-1 0 0,-8 9 12 0 0,0 1 0 0 0,0-1 0 0 0,0 1-1 0 0,1 0 1 0 0,-1-1 0 0 0,0 1 0 0 0,1 0 0 0 0,-1 1-1 0 0,0-1 1 0 0,1 0 0 0 0,-1 1 0 0 0,1-1-1 0 0,-1 1 1 0 0,1 0 0 0 0,0 0 0 0 0,-1 0 0 0 0,1 0-1 0 0,-1 0 1 0 0,1 0 0 0 0,-1 1 0 0 0,1-1-1 0 0,-1 1 1 0 0,4 1 0 0 0,-2 0-30 0 0,0 0 0 0 0,0-1 0 0 0,0 1-1 0 0,-1 1 1 0 0,1-1 0 0 0,-1 0 0 0 0,1 1 0 0 0,-1 0 0 0 0,0 0 0 0 0,0 0-1 0 0,0 0 1 0 0,0 0 0 0 0,2 5 0 0 0,23 40 243 0 0,83 147-195 0 0,-13 7 17 0 0,-90-181-91 0 0,-4-10-352 0 0,0 0-1 0 0,7 11 1 0 0,-4-8-1681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20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1 231 6912 0 0,'0'0'622'0'0,"0"1"-512"0"0,5 8 973 0 0,1-1 0 0 0,0-1 0 0 0,0 1 0 0 0,7 6 0 0 0,-7-9 104 0 0,-1 1-1 0 0,9 13 0 0 0,-2-3-573 0 0,1-1 0 0 0,17 17 0 0 0,-17-20-514 0 0,1 0-1 0 0,1-2 1 0 0,0 0 0 0 0,0 0 0 0 0,1-2 0 0 0,0 0-1 0 0,1 0 1 0 0,31 8 0 0 0,-46-15-93 0 0,0-1-1 0 0,0 1 1 0 0,1-1 0 0 0,-1 1-1 0 0,0-1 1 0 0,0 0 0 0 0,1 0-1 0 0,-1 0 1 0 0,0 0 0 0 0,1 0-1 0 0,-1-1 1 0 0,0 1 0 0 0,1-1-1 0 0,-1 1 1 0 0,0-1 0 0 0,0 0-1 0 0,0 0 1 0 0,1 0 0 0 0,-1 0-1 0 0,0 0 1 0 0,0 0-1 0 0,-1-1 1 0 0,1 1 0 0 0,2-3-1 0 0,-2 2 7 0 0,1-1 0 0 0,-1 1 0 0 0,0-1 0 0 0,0 0-1 0 0,-1 1 1 0 0,1-1 0 0 0,0 0 0 0 0,-1 0 0 0 0,0 0-1 0 0,0 0 1 0 0,0-1 0 0 0,0 1 0 0 0,0 0-1 0 0,-1 0 1 0 0,1-4 0 0 0,0-6 27 0 0,0 0 1 0 0,-2-21-1 0 0,-1 18 2 0 0,-6-25 1 0 0,5 31-27 0 0,1-1 1 0 0,0 1 0 0 0,1-1 0 0 0,0 0 0 0 0,1-20-1 0 0,0 27-7 0 0,0 0 0 0 0,0 0-1 0 0,0-1 1 0 0,-1 1 0 0 0,1 0 0 0 0,-1 0-1 0 0,0-1 1 0 0,-1 1 0 0 0,1 0-1 0 0,-1 0 1 0 0,1 0 0 0 0,-1 1-1 0 0,0-1 1 0 0,-1 0 0 0 0,-2-4-1 0 0,-6-5 107 0 0,0 0-1 0 0,-21-17 0 0 0,11 9 148 0 0,12 14-193 0 0,1 1-1 0 0,-1 0 1 0 0,0 1 0 0 0,-1-1-1 0 0,1 2 1 0 0,-1-1-1 0 0,0 1 1 0 0,-10-2-1 0 0,16 5-3 0 0,0 0-1 0 0,0 0 1 0 0,1 0-1 0 0,-1 1 0 0 0,0-1 1 0 0,0 1-1 0 0,0 0 1 0 0,0 0-1 0 0,1 0 0 0 0,-1 1 1 0 0,0 0-1 0 0,0-1 1 0 0,0 1-1 0 0,1 0 1 0 0,-1 1-1 0 0,0-1 0 0 0,1 1 1 0 0,0 0-1 0 0,-1-1 1 0 0,1 1-1 0 0,0 1 0 0 0,0-1 1 0 0,0 0-1 0 0,0 1 1 0 0,0 0-1 0 0,-4 5 0 0 0,2-2-3 0 0,1 1 0 0 0,0-1-1 0 0,0 1 1 0 0,0 0 0 0 0,1 1 0 0 0,0-1-1 0 0,0 1 1 0 0,0-1 0 0 0,1 1-1 0 0,1 0 1 0 0,-1 0 0 0 0,1 9-1 0 0,-1 19-40 0 0,3 45 0 0 0,0-63-8 0 0,2 1 1 0 0,0-1-1 0 0,1 0 1 0 0,9 25-1 0 0,1-5 96 0 0,2-1 0 0 0,26 43 0 0 0,-30-60-56 0 0,2 0-1 0 0,0-1 0 0 0,1-1 0 0 0,1 0 0 0 0,21 19 1 0 0,53 46 23 0 0,-82-77-66 0 0,-1-1 0 0 0,1 0 0 0 0,0 0 0 0 0,0-1 0 0 0,1 0 0 0 0,-1-1 0 0 0,1 0 0 0 0,0 0 0 0 0,-1-1 0 0 0,1 0 0 0 0,1 0 0 0 0,11 0 0 0 0,-16-2-31 0 0,0 0 0 0 0,0 0 0 0 0,1 0 0 0 0,-1-1 0 0 0,0 0-1 0 0,0 0 1 0 0,0 0 0 0 0,0 0 0 0 0,0-1 0 0 0,0 0 0 0 0,0 0 0 0 0,0 0 0 0 0,-1-1-1 0 0,1 1 1 0 0,-1-1 0 0 0,0 0 0 0 0,1-1 0 0 0,-1 1 0 0 0,-1-1 0 0 0,1 1 0 0 0,0-1-1 0 0,3-7 1 0 0,0 0-458 0 0,-2 0 0 0 0,0 0 0 0 0,0-1 0 0 0,-1 0 0 0 0,0 0 0 0 0,2-14 0 0 0,-6 26 427 0 0,7-26-2353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12:2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0 188 11056 0 0,'0'0'505'0'0,"1"1"-9"0"0,0 2-471 0 0,0-1 0 0 0,-1 0 0 0 0,1 0 1 0 0,0 0-1 0 0,-1 0 0 0 0,1 1 0 0 0,-1 2 0 0 0,1-3-5 0 0,-1 1 0 0 0,1 0 0 0 0,-1 0 0 0 0,1 0 0 0 0,0-1 0 0 0,0 1 0 0 0,1 2 0 0 0,14 26 3098 0 0,22 64 0 0 0,-14-30-1577 0 0,-9-27-750 0 0,-3-8-161 0 0,0-1-1 0 0,30 50 1 0 0,-26-61-434 0 0,-15-16-29 0 0,0-3-157 0 0,-1 0 0 0 0,0-1 0 0 0,0 1 0 0 0,0 0 0 0 0,0 0 0 0 0,0-1 0 0 0,0 1-1 0 0,-1 0 1 0 0,1 0 0 0 0,0-1 0 0 0,-1 1 0 0 0,1 0 0 0 0,-1-1 0 0 0,-2-8 28 0 0,-3-13 2 0 0,-14-35 0 0 0,-2-5 14 0 0,16 41-46 0 0,-17-72-6 0 0,20 30-2 0 0,3 47 0 0 0,0 0 0 0 0,1 0 0 0 0,1 1 0 0 0,0-1 0 0 0,5-15 0 0 0,-3 17-9 0 0,0 0-1 0 0,1 0 1 0 0,7-15-1 0 0,-9 23 0 0 0,1 1 1 0 0,0 0-1 0 0,-1 0 0 0 0,2 0 1 0 0,-1 0-1 0 0,1 1 0 0 0,0 0 1 0 0,10-9-1 0 0,-12 12 14 0 0,0 0-1 0 0,0 0 1 0 0,0 0-1 0 0,1 1 1 0 0,-1-1 0 0 0,0 1-1 0 0,0 0 1 0 0,1 0-1 0 0,-1 0 1 0 0,1 1 0 0 0,-1-1-1 0 0,1 1 1 0 0,-1 0-1 0 0,1-1 1 0 0,-1 2-1 0 0,1-1 1 0 0,-1 0 0 0 0,1 1-1 0 0,-1 0 1 0 0,1-1-1 0 0,-1 1 1 0 0,0 1 0 0 0,1-1-1 0 0,-1 0 1 0 0,0 1-1 0 0,4 2 1 0 0,7 5 73 0 0,-1 0 0 0 0,-1 1 0 0 0,1 1-1 0 0,14 16 1 0 0,-18-18-25 0 0,256 299-1742 0 0,-229-264-6307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08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1840 9328 0 0,'-1'-1'429'0'0,"-19"-49"150"0"0,14 30-349 0 0,-14-32 1 0 0,17 43-19 0 0,1-1-1 0 0,-1 1 1 0 0,2 0-1 0 0,0-1 1 0 0,0 0 0 0 0,0 1-1 0 0,1-1 1 0 0,2-13-1 0 0,-1-9 272 0 0,0 2-128 0 0,1 0 0 0 0,1 0 0 0 0,8-29 0 0 0,-2-2 14 0 0,3-11-10 0 0,-3 36-205 0 0,2 0 0 0 0,1 1 0 0 0,1 0 0 0 0,2 1 0 0 0,39-63 0 0 0,98-121 489 0 0,-107 159-550 0 0,85-84 0 0 0,-98 111-82 0 0,35-32-12 0 0,-41 41 1 0 0,-12 11 0 0 0,20-14 0 0 0,7-5 0 0 0,-20 16 0 0 0,28-17 0 0 0,-9 8 37 0 0,44-37-1 0 0,-49 34 135 0 0,63-35 0 0 0,-44 32-11 0 0,-22 11 36 0 0,44-17 1 0 0,79-22 179 0 0,-131 50-348 0 0,2 1-1 0 0,-1 1 1 0 0,30-3-1 0 0,16-4-1 0 0,-40 7-13 0 0,0 2 0 0 0,1 0 0 0 0,-1 2 0 0 0,43 3-1 0 0,-2 4-12 0 0,-39 0 4 0 0,-13-3 34 0 0,0 2 0 0 0,25 7 0 0 0,8 3-30 0 0,-34-10 20 0 0,26 9 0 0 0,-22-6-23 0 0,34 6 1 0 0,7 2-7 0 0,-33-6 25 0 0,-15-5 5 0 0,-1 1 0 0 0,0 0-1 0 0,26 14 1 0 0,25 19 79 0 0,78 43 35 0 0,-131-74-212 0 0,0 2 0 0 0,14 10 0 0 0,-17-10 121 0 0,1-1 1 0 0,1 0-1 0 0,18 8 0 0 0,-14-7 112 0 0,0 0-1 0 0,19 15 0 0 0,-2-2 57 0 0,7 4-288 0 0,0 2 0 0 0,-2 2 0 0 0,36 36 0 0 0,-46-40 106 0 0,-15-15 28 0 0,-1 1 0 0 0,0 0-1 0 0,-1 1 1 0 0,0 1 0 0 0,-1-1 0 0 0,15 29-1 0 0,-9-15 5 0 0,-12-22-49 0 0,-1 1-1 0 0,1-1 1 0 0,4 13-1 0 0,-1 0 31 0 0,15 23 0 0 0,5 13-30 0 0,13 35 59 0 0,-20-45-35 0 0,27 80 1 0 0,-7-8 28 0 0,4 50-74 0 0,-29-106 0 0 0,21 55 54 0 0,5 29-48 0 0,-15-59 52 0 0,-4 16-4 0 0,-1-2-34 0 0,-12-62 35 0 0,5 72-1 0 0,-1-11-27 0 0,-8-70-27 0 0,5 36 0 0 0,1-3 64 0 0,10 72-10 0 0,-18-110-51 0 0,-1-11 11 0 0,0 0 0 0 0,-1 1 1 0 0,0-1-1 0 0,-2 19 0 0 0,0-17-14 0 0,0 1 0 0 0,3 23 0 0 0,-1-15 8 0 0,-1 0 0 0 0,-5 39 0 0 0,0 14 92 0 0,4-61-32 0 0,-4 27-1 0 0,2-27 27 0 0,-1 28-1 0 0,3 26 97 0 0,2 62 96 0 0,0-102-230 0 0,-1-16-14 0 0,1 1 1 0 0,2 13 0 0 0,0-9 33 0 0,1 35-1 0 0,-4-39-24 0 0,1 0 0 0 0,0-1 0 0 0,1 1 0 0 0,5 18 0 0 0,5 32 136 0 0,2 6-10 0 0,-10-50-154 0 0,-4-18-12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09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0 132 3680 0 0,'0'0'547'0'0,"2"-1"322"0"0,45-16 4613 0 0,-31 10-3913 0 0,22-6 0 0 0,86-18 1083 0 0,-78 23-1853 0 0,60-4 0 0 0,84-6 338 0 0,-114 6-721 0 0,-54 9-306 0 0,-2-1 31 0 0,1 1 1 0 0,-1 1-1 0 0,1 1 1 0 0,0 1-1 0 0,22 3 1 0 0,8 7 203 0 0,-20-9-142 0 0,-11-1-155 0 0,-14 2 5 0 0,-5-1 13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10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5064 0 0,'0'0'9925'0'0,"2"1"-9618"0"0,16 7 120 0 0,-14-6-279 0 0,0 0-1 0 0,1 0 0 0 0,-1 0 0 0 0,0 0 0 0 0,4 4 0 0 0,43 34 810 0 0,-36-27-677 0 0,-7-6-89 0 0,0 1 0 0 0,0 0 0 0 0,8 10 0 0 0,-8-8 7 0 0,0-1 0 0 0,15 13-1 0 0,-13-13-74 0 0,0 0-1 0 0,9 13 0 0 0,-5-1 8 0 0,15 27 0 0 0,-16-25-65 0 0,17 22 0 0 0,-10-14 9 0 0,30 57-1 0 0,-12-19 14 0 0,9 19-15 0 0,-35-67-38 0 0,12 35 0 0 0,-9-22-38 0 0,13 42 24 0 0,-5-10 24 0 0,7 17 31 0 0,-24-77-21 0 0,-2-3-55 0 0,-3 1 2 0 0,0 0-1 0 0,10 10 63 0 0,-6-10-12 0 0,-4-4-46 0 0,0 1 1 0 0,0 0 0 0 0,0-1-1 0 0,0 1 1 0 0,0-1-1 0 0,0 1 1 0 0,0 0 0 0 0,-1 0-1 0 0,1 0 1 0 0,0-1 0 0 0,-1 1-1 0 0,1 0 1 0 0,0 2 0 0 0,0-3-3 0 0,-1 1 0 0 0,0-1 0 0 0,0 0 0 0 0,1 0 0 0 0,-1 1 0 0 0,0-1 0 0 0,1 0 1 0 0,-1 0-1 0 0,0 0 0 0 0,1 1 0 0 0,-1-1 0 0 0,0 0 0 0 0,1 0 0 0 0,-1 0 0 0 0,0 0 0 0 0,1 0 0 0 0,-1 0 0 0 0,1 0 1 0 0,-1 0-1 0 0,0 0 0 0 0,1 0 0 0 0,-1 0 0 0 0,1 0 0 0 0,-1 0 0 0 0,0 0 0 0 0,1 0 0 0 0,-1 0 0 0 0,0 0 1 0 0,1 0-1 0 0,-1-1 0 0 0,0 1 0 0 0,1 0 0 0 0,-1 0 0 0 0,0 0 0 0 0,1-1 0 0 0,-1 1 0 0 0,0 0 0 0 0,1 0 1 0 0,-1-1-1 0 0,3-2 3 0 0,-1 0 1 0 0,1 0-1 0 0,-1 0 1 0 0,0-1-1 0 0,0 1 1 0 0,0-1 0 0 0,0 1-1 0 0,-1-1 1 0 0,0 0-1 0 0,1 1 1 0 0,-1-1-1 0 0,0-4 1 0 0,0 3-8 0 0,0 0 1 0 0,1 1-1 0 0,-1-1 1 0 0,5-7-1 0 0,9-17 1 0 0,20-56 0 0 0,5-20 0 0 0,-37 96 1 0 0,7-17 2 0 0,-2 0 1 0 0,9-43-1 0 0,-14 57 15 0 0,0-1 1 0 0,8-19-1 0 0,-7 21-18 0 0,0 0-1 0 0,3-20 0 0 0,-2 7 1 0 0,12-38 0 0 0,2-14 0 0 0,-11 43-7 0 0,-5 24-10 0 0,-1-1 0 0 0,0 1 0 0 0,1-17-1 0 0,-3 25 15 0 0,0 0 0 0 0,0 0 0 0 0,0 0 0 0 0,0 0 0 0 0,0-1 0 0 0,0 1 0 0 0,0 0-1 0 0,0 0 1 0 0,0 0 0 0 0,1 0 0 0 0,-1 0 0 0 0,0 0 0 0 0,1 0 0 0 0,-1 0 0 0 0,1 0 0 0 0,-1 0-1 0 0,2-1 1 0 0,1-3-8 0 0,0 1 0 0 0,0-1 0 0 0,-1 0-1 0 0,1 1 1 0 0,-1-1 0 0 0,2-9 0 0 0,-3 7-32 0 0,0-6 32 0 0,2 2 1 0 0,-3 10 7 0 0,0 0 0 0 0,0 1 0 0 0,0-1 0 0 0,0 0 1 0 0,0 1-1 0 0,0-1 0 0 0,1 0 0 0 0,-1 1 0 0 0,0-1 0 0 0,0 0 1 0 0,1 1-1 0 0,-1-1 0 0 0,1 0 0 0 0,-1 1 0 0 0,0-1 0 0 0,1 1 1 0 0,-1-1-1 0 0,1 1 0 0 0,0-1 0 0 0,1-2-7 0 0,6-20-173 0 0,-8 22 129 0 0,0 1-1 0 0,0-1 1 0 0,0 0 0 0 0,1 0 0 0 0,-1 0 0 0 0,0 0 0 0 0,0 0 0 0 0,-1 0 0 0 0,1 0 0 0 0,0 0 0 0 0,0 1-1 0 0,0-1 1 0 0,-1 0 0 0 0,1 0 0 0 0,0 0 0 0 0,-1 0 0 0 0,1 1 0 0 0,-1-1 0 0 0,1 0 0 0 0,-1 0 0 0 0,1 1-1 0 0,-1-1 1 0 0,1 0 0 0 0,-2 0 0 0 0,1-8-2771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1:49:12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1 151 3680 0 0,'0'0'2205'0'0,"-1"-1"-1944"0"0,1 0 0 0 0,0 0 0 0 0,0-1 0 0 0,0 1 0 0 0,0 0 0 0 0,0 0 0 0 0,0 0 0 0 0,1 0 0 0 0,-1 0 0 0 0,0 0 0 0 0,0 0 0 0 0,1-1 0 0 0,9-7 3088 0 0,-11 16-1864 0 0,0 1-1356 0 0,0 0 1 0 0,1 0 0 0 0,-1 0-1 0 0,2 9 1 0 0,0 3 156 0 0,7-24-280 0 0,-4 1-13 0 0,-1 0 0 0 0,0 0 1 0 0,0 0-1 0 0,0-1 1 0 0,0 1-1 0 0,0-1 1 0 0,-1 0-1 0 0,0 0 1 0 0,4-7-1 0 0,-3 5 4 0 0,0 0 1 0 0,0 1-1 0 0,8-11 1 0 0,24-30 2 0 0,-27 41 0 0 0,-1 2 12 0 0,-5 2 336 0 0,-2 1-333 0 0,1 1 0 0 0,-1-1 0 0 0,1 0 0 0 0,-1 0 0 0 0,1 1 0 0 0,-1-1 0 0 0,1 0 0 0 0,-1 0 0 0 0,1 1 0 0 0,-1-1 0 0 0,1 1 0 0 0,-1-1 0 0 0,1 0 0 0 0,-1 1 0 0 0,0-1 0 0 0,1 1 0 0 0,-1-1 0 0 0,0 1 0 0 0,1-1 0 0 0,-1 1 0 0 0,0-1 0 0 0,0 1 0 0 0,1-1 0 0 0,-1 1 1 0 0,0 0-1 0 0,0-1 0 0 0,0 2 0 0 0,2 16 340 0 0,-10 70 998 0 0,0 0-835 0 0,8-80-518 0 0,18-36-66 0 0,-8 11 52 0 0,-6 11 12 0 0,-1 1 0 0 0,0-1 0 0 0,0 0 0 0 0,4-11 0 0 0,0-3-23 0 0,2 0 0 0 0,1 0 0 0 0,20-30 0 0 0,-13 22 7 0 0,-13 20 17 0 0,1 1-1 0 0,0 0 1 0 0,0 0-1 0 0,1 1 1 0 0,0 0-1 0 0,10-9 1 0 0,-10 11-31 0 0,-4 4 152 0 0,6 19 46 0 0,-7-14-127 0 0,-1 0 0 0 0,0-1 0 0 0,-1 1-1 0 0,1-1 1 0 0,-1 0 0 0 0,0 1 0 0 0,-1 4 0 0 0,-3 15 133 0 0,4-13-64 0 0,-1-1-1 0 0,-1 0 1 0 0,-5 16-1 0 0,-2 6 103 0 0,-37 132 231 0 0,37-134-419 0 0,3-8-11 0 0,-7 28-1 0 0,0 4 43 0 0,7-33-66 0 0,6-19-51 0 0,6-9-96 0 0,55-116-141 0 0,-52 107 277 0 0,7-15 16 0 0,2 0 1 0 0,1 2 0 0 0,31-39-1 0 0,-36 52 8 0 0,-9 9 0 0 0,1 1 0 0 0,1 0 0 0 0,10-9 0 0 0,-4 9 0 0 0,-12 5 0 0 0,0 1 0 0 0,1 0 0 0 0,-1 0 0 0 0,1 0 0 0 0,-1 0 0 0 0,0 0 0 0 0,1 0 0 0 0,-1 0 0 0 0,1 0 0 0 0,-1 1 0 0 0,0-1 0 0 0,1 0 0 0 0,-1 0 0 0 0,0 0 0 0 0,1 0 0 0 0,-1 0 0 0 0,1 1 0 0 0,-1-1 0 0 0,0 0 0 0 0,1 0 0 0 0,-1 1 0 0 0,0-1 0 0 0,1 0 0 0 0,0 2 10 0 0,0 0 0 0 0,0-1 0 0 0,0 1-1 0 0,-1 0 1 0 0,1-1 0 0 0,0 1 0 0 0,-1 0-1 0 0,1 0 1 0 0,-1-1 0 0 0,0 1 0 0 0,0 0-1 0 0,1 3 1 0 0,-2 26 155 0 0,0-23-146 0 0,-32 227 608 0 0,8-85-293 0 0,23-133-312 0 0,-1 0-1 0 0,-7 25 0 0 0,4-7 33 0 0,2-27-60 0 0,4-7-72 0 0,4-19-278 0 0,0 4 230 0 0,24-113-287 0 0,-8 44 288 0 0,-3 30 57 0 0,-4 14 42 0 0,24-59-29 0 0,-31 82 46 0 0,1 3 9 0 0,12-21 0 0 0,2-3 0 0 0,-19 33 0 0 0,0 1 0 0 0,0 0 0 0 0,1 0 0 0 0,-1 0 0 0 0,6-6 0 0 0,7-9 0 0 0,-12 12 0 0 0,1 0 0 0 0,0 0 0 0 0,7-7 0 0 0,29-25 0 0 0,-33 33 11 0 0,-6 3 346 0 0,-2 5-257 0 0,0-1-73 0 0,1 1 1 0 0,0 0-1 0 0,-1-1 0 0 0,1 1 0 0 0,0 0 0 0 0,0-1 0 0 0,1 1 0 0 0,0 3 0 0 0,-1-2 6 0 0,1 0 0 0 0,-1-1 1 0 0,0 1-1 0 0,0 0 0 0 0,0-1 0 0 0,-1 7 0 0 0,-2-1 28 0 0,0 6 89 0 0,-4 23-1 0 0,3-12 52 0 0,-9 33 0 0 0,-4 16 92 0 0,-4 8-42 0 0,18-67-211 0 0,-1 0 1 0 0,-11 26-1 0 0,8-25-13 0 0,-7 30-1 0 0,13-41-26 0 0,-1-1 0 0 0,0 1 0 0 0,-1-1 0 0 0,-3 6 0 0 0,4-7 0 0 0,0 1 0 0 0,0-1 0 0 0,0 1 0 0 0,0-1 0 0 0,1 1 0 0 0,-1 4 0 0 0,1-5-78 0 0,0-1-1 0 0,0 1 0 0 0,0-1 1 0 0,-4 7-1 0 0,2-5 8 0 0,3-3-253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23:17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809 519 5064 0 0,'-4'-55'1226'0'0,"2"41"-263"0"0,0 0 1 0 0,1-1-1 0 0,2-16 1 0 0,12-119 1092 0 0,-11 125-1637 0 0,-2-1-1 0 0,-5-47 1 0 0,3 45-143 0 0,1 24-238 0 0,1 0 1 0 0,-1 0 0 0 0,0 0 0 0 0,0 1-1 0 0,0-1 1 0 0,0 0 0 0 0,-1 1 0 0 0,0-1-1 0 0,1 0 1 0 0,-1 1 0 0 0,-1 0-1 0 0,1 0 1 0 0,0-1 0 0 0,-1 1 0 0 0,1 1-1 0 0,-1-1 1 0 0,0 0 0 0 0,0 1 0 0 0,0-1-1 0 0,-1 1 1 0 0,-3-2 0 0 0,3 2-12 0 0,-1-1 0 0 0,0 1 0 0 0,0 1-1 0 0,0-1 1 0 0,0 1 0 0 0,0 0 0 0 0,0 0 0 0 0,0 0 0 0 0,0 1 0 0 0,0 0 0 0 0,-1 0-1 0 0,1 0 1 0 0,0 1 0 0 0,0-1 0 0 0,0 1 0 0 0,-5 2 0 0 0,-28 11 220 0 0,1 1 0 0 0,-67 39 1 0 0,81-41-187 0 0,-3 3-62 0 0,0 0 1 0 0,2 2-1 0 0,-34 31 1 0 0,-57 70-134 0 0,88-87 158 0 0,1 2 0 0 0,2 0 1 0 0,1 2-1 0 0,2 1 1 0 0,1 0-1 0 0,2 1 1 0 0,1 1-1 0 0,-12 47 1 0 0,25-68 9 0 0,0 0 1 0 0,1 0 0 0 0,-1 31 0 0 0,4-39-23 0 0,1 0 1 0 0,-1 0-1 0 0,1 0 0 0 0,1 0 1 0 0,0 0-1 0 0,0 0 0 0 0,1 0 1 0 0,5 10-1 0 0,-6-15-7 0 0,1-1 1 0 0,0 1-1 0 0,1-1 0 0 0,-1 0 0 0 0,0 0 0 0 0,1 0 0 0 0,0-1 1 0 0,0 1-1 0 0,0-1 0 0 0,1 0 0 0 0,-1 0 0 0 0,1-1 0 0 0,-1 1 1 0 0,1-1-1 0 0,9 3 0 0 0,6 1 6 0 0,0 0 1 0 0,34 4 0 0 0,-26-7-20 0 0,0-1 0 0 0,1-1 1 0 0,48-6-1 0 0,85-19-49 0 0,42-19 58 0 0,80-12-56 0 0,-181 40 28 0 0,214-22 33 0 0,-293 36-3 0 0,0 1 0 0 0,-1 0 0 0 0,42 8-1 0 0,-57-6-2 0 0,0 0 0 0 0,-1 0 0 0 0,1 1 0 0 0,0 0-1 0 0,-1 1 1 0 0,9 5 0 0 0,-12-7 0 0 0,0 1 0 0 0,0 0 0 0 0,-1 0 0 0 0,1 0 0 0 0,-1 0 0 0 0,0 1 0 0 0,0 0 0 0 0,0-1 0 0 0,-1 1 0 0 0,1 0 0 0 0,3 9 1 0 0,-3-6-1 0 0,0 0 1 0 0,-1 0 0 0 0,0 0-1 0 0,-1 1 1 0 0,1-1 0 0 0,-1 1-1 0 0,-1 0 1 0 0,1-1 0 0 0,-1 1 0 0 0,-1 0-1 0 0,1-1 1 0 0,-1 1 0 0 0,-1-1-1 0 0,1 1 1 0 0,-1-1 0 0 0,-5 11 0 0 0,1 0 13 0 0,-2 0 0 0 0,0 0 0 0 0,-1-1 0 0 0,-21 30 0 0 0,20-34-1 0 0,0-1-1 0 0,-1-1 1 0 0,0 1-1 0 0,-1-2 1 0 0,0 0-1 0 0,-1 0 1 0 0,0-1 0 0 0,0 0-1 0 0,-1-2 1 0 0,0 1-1 0 0,0-2 1 0 0,-1 0-1 0 0,0 0 1 0 0,0-2-1 0 0,-1 0 1 0 0,-29 4-1 0 0,37-7-1 0 0,0-1-1 0 0,0 0 0 0 0,-1-1 1 0 0,1 0-1 0 0,0 0 0 0 0,0 0 1 0 0,0-1-1 0 0,0-1 0 0 0,1 1 0 0 0,-1-1 1 0 0,0 0-1 0 0,1-1 0 0 0,0 0 1 0 0,0 0-1 0 0,0-1 0 0 0,0 1 1 0 0,1-2-1 0 0,0 1 0 0 0,0-1 0 0 0,-8-9 1 0 0,4 3-8 0 0,2 1 1 0 0,0-1 0 0 0,0-1-1 0 0,1 1 1 0 0,0-1-1 0 0,1-1 1 0 0,1 1 0 0 0,0-1-1 0 0,1 0 1 0 0,-4-26-1 0 0,2-6-126 0 0,1-1-1 0 0,3 0 1 0 0,2 0-1 0 0,2 1 0 0 0,2-1 1 0 0,18-81-1 0 0,50-101-1136 0 0,-11 45-605 0 0,-58 175 1769 0 0,-1-1 0 0 0,0 1 0 0 0,-1-1 0 0 0,0 0 0 0 0,0 0 0 0 0,-2-16 0 0 0,1 25 91 0 0,0-1-1 0 0,0 1 1 0 0,-1-1 0 0 0,1 1-1 0 0,0-1 1 0 0,-1 1-1 0 0,1-1 1 0 0,-1 1 0 0 0,0 0-1 0 0,0-1 1 0 0,1 1 0 0 0,-1 0-1 0 0,0-1 1 0 0,0 1-1 0 0,0 0 1 0 0,0 0 0 0 0,0 0-1 0 0,0 0 1 0 0,-1 0 0 0 0,1 0-1 0 0,0 0 1 0 0,-1 0 0 0 0,1 0-1 0 0,0 1 1 0 0,-1-1-1 0 0,1 1 1 0 0,-1-1 0 0 0,1 1-1 0 0,-1-1 1 0 0,1 1 0 0 0,-1 0-1 0 0,1-1 1 0 0,-1 1 0 0 0,1 0-1 0 0,-1 0 1 0 0,-2 1-1 0 0,-2-1 62 0 0,0 1 0 0 0,0 0 0 0 0,0 0 0 0 0,0 1 0 0 0,0 0 0 0 0,1 0 0 0 0,-1 0 0 0 0,-5 4 0 0 0,-9 5 229 0 0,1 0 0 0 0,0 2-1 0 0,1 0 1 0 0,1 2 0 0 0,0 0-1 0 0,1 0 1 0 0,-17 21 0 0 0,28-28-231 0 0,0 0 0 0 0,1 0 0 0 0,0 0 1 0 0,0 1-1 0 0,1-1 0 0 0,0 1 1 0 0,0 0-1 0 0,1 0 0 0 0,0 0 0 0 0,1 0 1 0 0,0 0-1 0 0,1 0 0 0 0,0 13 1 0 0,1-17-24 0 0,0 0 0 0 0,0 0-1 0 0,1 0 1 0 0,0 0 0 0 0,0 0 0 0 0,0 0 0 0 0,0-1 0 0 0,1 1 0 0 0,3 4 0 0 0,0 0 4 0 0,1-1-1 0 0,0 0 1 0 0,9 8 0 0 0,-11-12-35 0 0,-1-1 0 0 0,1 0 0 0 0,0 0 0 0 0,-1 0 1 0 0,1 0-1 0 0,0-1 0 0 0,1 0 0 0 0,-1 0 1 0 0,0 0-1 0 0,8 1 0 0 0,5-1-116 0 0,33 2 0 0 0,-22-3 34 0 0,-28-1 78 0 0,34 2-68 0 0,0-1 0 0 0,69-7 1 0 0,-84 3 63 0 0,-5 0-3 0 0,0 1-1 0 0,0 0 0 0 0,0 1 0 0 0,26 2 0 0 0,-12 4 10 0 0,-1 1 1 0 0,0 2-1 0 0,0 0 0 0 0,-1 2 0 0 0,51 26 1 0 0,-51-21 55 0 0,-1 2 0 0 0,0 0 0 0 0,-1 2 0 0 0,-1 1 1 0 0,-1 1-1 0 0,-1 1 0 0 0,0 1 0 0 0,18 26 1 0 0,-26-31 351 0 0,1-1 1 0 0,24 22 0 0 0,-32-32-283 0 0,0-2 1 0 0,1 1-1 0 0,-1-1 1 0 0,1 0-1 0 0,0-1 1 0 0,1 0 0 0 0,-1 0-1 0 0,18 5 1 0 0,-3-3-93 0 0,0-2 1 0 0,1 0-1 0 0,0-1 1 0 0,0-1-1 0 0,38-3 0 0 0,-9-6-69 0 0,0-3-1 0 0,0-3 1 0 0,-1-1-1 0 0,76-33 1 0 0,-49 11-470 0 0,-1-4-1 0 0,75-51 1 0 0,-73 38-439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23:22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10752 0 0,'32'23'1420'0'0,"58"52"0"0"0,-68-55-1340 0 0,19 13-140 0 0,75 46 0 0 0,-19-14 28 0 0,115 108 27 0 0,-11 14 73 0 0,-12-10 74 0 0,-153-146-139 0 0,1-2 1 0 0,2-1 0 0 0,1-2-1 0 0,0-2 1 0 0,54 24-1 0 0,-40-24-45 0 0,6 5-528 0 0,1-4-1 0 0,106 31 1 0 0,-95-38-561 0 0,-10 4-11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09:17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748 1 2760 0 0,'-1'1'2180'0'0,"-1"0"-1835"0"0,-1 0 0 0 0,1 0 0 0 0,0 0 0 0 0,0 0 0 0 0,-1 0 0 0 0,1 0 0 0 0,0-1 0 0 0,-5 1 0 0 0,-14 5 714 0 0,-4 1 21 0 0,19-5-813 0 0,1-1 0 0 0,0 1 0 0 0,-1 0 1 0 0,-4 2-1 0 0,-17 8 619 0 0,20-9-600 0 0,-1 0 1 0 0,1 0-1 0 0,-12 8 1 0 0,-17 11 630 0 0,24-15-594 0 0,0 1 1 0 0,-14 12 0 0 0,2-1-62 0 0,-1 0 0 0 0,-1-1 0 0 0,0-2 0 0 0,-1-1 1 0 0,-39 17-1 0 0,35-18-139 0 0,-34 21 1 0 0,55-28-35 0 0,-1 0 1 0 0,1 0-1 0 0,0 1 1 0 0,1 0-1 0 0,0 1 1 0 0,-12 14-1 0 0,8-4-47 0 0,2 0-1 0 0,0 1 1 0 0,1 0-1 0 0,1 0 1 0 0,-7 24-1 0 0,-1 21-98 0 0,11-41 120 0 0,-14 37 1 0 0,19-55-63 0 0,-1 1 0 0 0,1 0 1 0 0,0 0-1 0 0,0 0 0 0 0,1-1 0 0 0,0 1 1 0 0,1 13-1 0 0,0 4-1 0 0,-1-11 26 0 0,1 0-1 0 0,0 0 0 0 0,5 24 1 0 0,12 55 278 0 0,-4-26-132 0 0,14 44-14 0 0,-17-65-151 0 0,-8-32 15 0 0,0 0 0 0 0,6 17-1 0 0,-5-19-5 0 0,0 1 0 0 0,2 15 0 0 0,-4-14-2 0 0,8 23-1 0 0,38 97 131 0 0,-17-16-54 0 0,-16-53-35 0 0,7 34 433 0 0,-13-55-590 0 0,26 80 0 0 0,-17-66 105 0 0,-14-39 26 0 0,2 0 1 0 0,10 23-1 0 0,-6-18 35 0 0,9 33 0 0 0,-12-32 1 0 0,15 30 1 0 0,-6-21-59 0 0,-4-10 26 0 0,12 32 1 0 0,-21-46-16 0 0,-1 0-1 0 0,1 16 1 0 0,-2-18-13 0 0,0 1 0 0 0,1-1 0 0 0,3 13-1 0 0,2-2 17 0 0,-5-11-10 0 0,0-1 0 0 0,1 1 0 0 0,6 12-1 0 0,-2-13-119 0 0,-5-5-467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23:22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1179 5984 0 0,'-3'-2'9'0'0,"-1"0"33"0"0,1 0 0 0 0,0 0 0 0 0,-1 0 0 0 0,1 0 0 0 0,0-1 0 0 0,0 0-1 0 0,0 1 1 0 0,1-1 0 0 0,-1 0 0 0 0,1-1 0 0 0,0 1 0 0 0,-1 0-1 0 0,1 0 1 0 0,-2-7 0 0 0,1 0 50 0 0,0-1 1 0 0,1 0-1 0 0,0 0 1 0 0,0 0-1 0 0,1 0 0 0 0,1-15 1 0 0,1 16 330 0 0,0-1 0 0 0,0 1 0 0 0,1 0 0 0 0,1 0 0 0 0,0 0 0 0 0,0 0 0 0 0,1 0 1 0 0,0 1-1 0 0,0-1 0 0 0,1 1 0 0 0,8-11 0 0 0,56-72 1087 0 0,48-74-181 0 0,-57 64-674 0 0,65-105-324 0 0,-100 171-336 0 0,2 0 1 0 0,2 2-1 0 0,45-43 1 0 0,33-26-1075 0 0,-54 47-4314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3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1788 3680 0 0,'0'0'509'0'0,"2"0"166"0"0,-1 0-642 0 0,-1 0 0 0 0,0 0-1 0 0,0-1 1 0 0,1 1 0 0 0,-1 0 0 0 0,0 0 0 0 0,1 0 0 0 0,-1 0-1 0 0,0 0 1 0 0,0 0 0 0 0,1-1 0 0 0,-1 1 0 0 0,0 0 0 0 0,0 0-1 0 0,0 0 1 0 0,1 0 0 0 0,-1-1 0 0 0,0 1 0 0 0,0 0 0 0 0,0 0-1 0 0,1-1 1 0 0,-1 1 0 0 0,0 0 0 0 0,0 0 0 0 0,0-1 0 0 0,0 1-1 0 0,0 0 1 0 0,0 0 0 0 0,0-1 0 0 0,0 1 0 0 0,0 0 0 0 0,0-1-1 0 0,1 1 1 0 0,-1 0 0 0 0,-1-1 0 0 0,1 1 0 0 0,0 0 0 0 0,0 0-1 0 0,0-1 1 0 0,0 0 26 0 0,0 1 0 0 0,0-1 0 0 0,0 0 1 0 0,0 1-1 0 0,0-1 0 0 0,0 1 0 0 0,0-1 0 0 0,0 0 0 0 0,0 1 0 0 0,1-1 0 0 0,-1 0 0 0 0,0 1 0 0 0,0-1 0 0 0,0 1 0 0 0,1-1 0 0 0,-1 1 0 0 0,0-1 0 0 0,1 1 0 0 0,-1-1 0 0 0,1 1 0 0 0,-1-1 0 0 0,0 1 0 0 0,2-1 0 0 0,8-8 554 0 0,-7 7-427 0 0,0 0 0 0 0,0-1 0 0 0,0 1 0 0 0,0-1 0 0 0,-1 0 0 0 0,1 0-1 0 0,1-3 1 0 0,11-20 1181 0 0,19-23 1 0 0,-7 10-275 0 0,35-45 434 0 0,-28 34-800 0 0,1 3 1 0 0,55-58 0 0 0,-45 55-329 0 0,62-55 177 0 0,-33 35-312 0 0,129-124 232 0 0,-44 42-256 0 0,-65 61-123 0 0,33-34 182 0 0,35-25 19 0 0,-20 35-184 0 0,-92 72-25 0 0,8-5 42 0 0,-22 21 57 0 0,-2-2 0 0 0,50-52 0 0 0,-37 43-136 0 0,-42 30-86 0 0,1 3-2752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4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12 1840 0 0,'22'-12'9368'0'0,"-21"13"-9192"0"0,-1 0-122 0 0,1 1 0 0 0,-1 0 0 0 0,1-1 0 0 0,-1 1 0 0 0,0 0 0 0 0,1-1 0 0 0,-1 1 0 0 0,0 0 0 0 0,0 0 1 0 0,0-1-1 0 0,-1 1 0 0 0,1 0 0 0 0,0-1 0 0 0,-1 1 0 0 0,1 0 0 0 0,-1-1 0 0 0,1 1 0 0 0,-1-1 0 0 0,0 1 0 0 0,0 0 0 0 0,0-1 1 0 0,-1 2-1 0 0,2-1-13 0 0,-1-1 0 0 0,0 1 1 0 0,1 0-1 0 0,-1 0 1 0 0,1-1-1 0 0,0 1 1 0 0,0 0-1 0 0,0 0 1 0 0,0 0-1 0 0,0-1 0 0 0,0 1 1 0 0,1 3-1 0 0,-1-2 14 0 0,0-1-1 0 0,0 1 1 0 0,0 0-1 0 0,0-1 1 0 0,0 1-1 0 0,-1 3 1 0 0,-3 12 163 0 0,1-10-96 0 0,1 0 0 0 0,0 0 0 0 0,1 0 0 0 0,-1 12 0 0 0,2-12-37 0 0,-1 1 0 0 0,0-1 1 0 0,-4 17-1 0 0,-3 11-42 0 0,-3 59 267 0 0,9-84-217 0 0,0 0 0 0 0,-1 0-1 0 0,-3 10 1 0 0,-6 24 204 0 0,10-21-167 0 0,2-18-93 0 0,0 0 0 0 0,0 0 0 0 0,-1-1 0 0 0,0 1-1 0 0,0 0 1 0 0,-3 5 0 0 0,-8 17 112 0 0,-6 15 69 0 0,8-11 8 0 0,-1 0-1 0 0,-22 42 1 0 0,27-64-147 0 0,1 1-1 0 0,1-1 1 0 0,0 1-1 0 0,0 0 1 0 0,1 0-1 0 0,-3 18 0 0 0,5-25-44 0 0,0 0-1 0 0,0 0 1 0 0,0 0-1 0 0,-1 0 1 0 0,1 0-1 0 0,-1-1 1 0 0,0 1 0 0 0,-5 6-1 0 0,5-7 1 0 0,0 0 0 0 0,0 0-1 0 0,0 0 1 0 0,0 0 0 0 0,1 0 0 0 0,-1 1-1 0 0,1-1 1 0 0,0 1 0 0 0,0-1 0 0 0,0 1-1 0 0,0 6 1 0 0,1-9-20 0 0,0 0 0 0 0,0 0 1 0 0,-1-1-1 0 0,1 1 0 0 0,0 0 0 0 0,0 0 0 0 0,-1 0 0 0 0,1 0 1 0 0,0 0-1 0 0,-1-1 0 0 0,1 1 0 0 0,-1 0 0 0 0,1 0 0 0 0,-1-1 1 0 0,1 1-1 0 0,-1 0 0 0 0,1-1 0 0 0,-2 2 0 0 0,2-2 2 0 0,-2 2 616 0 0,5-2-538 0 0,7 0-61 0 0,-7 0 200 0 0,-4 0-155 0 0,17-10 303 0 0,-8 5-329 0 0,0 0 0 0 0,0 1 0 0 0,1 0 0 0 0,13-5 0 0 0,1 0-51 0 0,-16 6 11 0 0,-1 1-1 0 0,1 0 0 0 0,0 0 0 0 0,-1 1 0 0 0,8-1 0 0 0,4-1-14 0 0,6-1 3 0 0,0 1 0 0 0,48 0 0 0 0,6-3 0 0 0,-31 2 0 0 0,134-18 0 0 0,-150 19 5 0 0,-26 4 11 0 0,0-1-1 0 0,0-1 0 0 0,-1 1 0 0 0,1-1 1 0 0,0 0-1 0 0,8-2 0 0 0,16-3 205 0 0,-16 5-161 0 0,-10 1 70 0 0,7-18 2 0 0,-8 14-130 0 0,-1 3 12 0 0,0 0 0 0 0,0 0 0 0 0,-1 0-1 0 0,1 0 1 0 0,0 0 0 0 0,-1-1-1 0 0,1 1 1 0 0,-1 0 0 0 0,1 0 0 0 0,-1 0-1 0 0,0-1 1 0 0,0 1 0 0 0,1 0-1 0 0,-1 0 1 0 0,0-1 0 0 0,0 1-1 0 0,0 0 1 0 0,0-1 0 0 0,0 1 0 0 0,-1 0-1 0 0,1 0 1 0 0,0-1 0 0 0,-1 1-1 0 0,1 0 1 0 0,0 0 0 0 0,-1 0 0 0 0,0-2-1 0 0,0 2-4 0 0,1 1 0 0 0,0-1-1 0 0,-1 1 1 0 0,1-1 0 0 0,0 0 0 0 0,0 1-1 0 0,-1-1 1 0 0,1 0 0 0 0,0 1-1 0 0,0-1 1 0 0,0 1 0 0 0,0-1-1 0 0,0 0 1 0 0,0 1 0 0 0,0-1-1 0 0,0 0 1 0 0,0 1 0 0 0,1-1 0 0 0,-1 0-1 0 0,0 0 1 0 0,0 0 3 0 0,1 0 1 0 0,-1 1-1 0 0,0-1 1 0 0,0 0-1 0 0,0 0 0 0 0,0 0 1 0 0,0 1-1 0 0,0-1 1 0 0,0 0-1 0 0,0 0 0 0 0,0 0 1 0 0,0 1-1 0 0,0-1 1 0 0,0 0-1 0 0,-1-1 0 0 0,-3-5 49 0 0,0 0 0 0 0,0 1 0 0 0,-6-8 0 0 0,-4-5-6 0 0,12 16-52 0 0,0 1 0 0 0,0 0 0 0 0,0 0 0 0 0,-1 0 0 0 0,1 0 0 0 0,0 0 1 0 0,-5-2-1 0 0,-10-9 45 0 0,-23-30 17 0 0,20 25-51 0 0,1 0 0 0 0,1-1 1 0 0,1 0-1 0 0,1-2 0 0 0,0 0 1 0 0,-12-24-1 0 0,24 39-1 0 0,0 0 1 0 0,-1 0-1 0 0,-7-7 0 0 0,8 8-11 0 0,0 0 0 0 0,0 1 0 0 0,0-2 0 0 0,-6-10-1 0 0,6 6 0 0 0,0 2 0 0 0,0-1 0 0 0,0 1 0 0 0,-1 0 0 0 0,-6-9 0 0 0,-33-43 11 0 0,42 58-6 0 0,1 0 0 0 0,-1 0 0 0 0,0 1 0 0 0,1-1 0 0 0,-1 0 1 0 0,0 1-1 0 0,0 0 0 0 0,0-1 0 0 0,0 1 0 0 0,-5-2 0 0 0,5 2-7 0 0,0 0 1 0 0,0 0-1 0 0,0 0 1 0 0,1 0-1 0 0,-1 0 1 0 0,0-1-1 0 0,0 1 0 0 0,1-1 1 0 0,-1 1-1 0 0,-2-4 1 0 0,-29-31-73 0 0,27 26 45 0 0,9 10-68 0 0,6 10 19 0 0,-5-5 68 0 0,0 1-1 0 0,0-1 1 0 0,0 1-1 0 0,-1 0 1 0 0,0 1-1 0 0,0-1 1 0 0,3 10-1 0 0,-5-12 11 0 0,1-1 0 0 0,-1 1-1 0 0,1-1 1 0 0,0 0-1 0 0,3 5 1 0 0,-2-4-9 0 0,-1-1 1 0 0,0 1-1 0 0,0-1 1 0 0,0 1-1 0 0,1 4 1 0 0,24 59-3 0 0,-18-48 7 0 0,-1 1 1 0 0,9 32 0 0 0,-15-46-10 0 0,0 1 1 0 0,0-1-1 0 0,6 9 1 0 0,-6-10 11 0 0,1 1 1 0 0,-1-1-1 0 0,0 0 0 0 0,0 1 1 0 0,2 10-1 0 0,2 57 139 0 0,-6-61-87 0 0,1-1 0 0 0,-2 0 0 0 0,-1 16 1 0 0,-1 15-32 0 0,3-40-24 0 0,0 0 0 0 0,0 0 0 0 0,0 0 0 0 0,0 1 0 0 0,-1-1 0 0 0,1 0 0 0 0,-1 0 0 0 0,1 0 0 0 0,-1 0 0 0 0,1 0 0 0 0,-1-1 0 0 0,0 1 1 0 0,0 0-1 0 0,0 0 0 0 0,0 0 0 0 0,-2 2 0 0 0,-7 11 18 0 0,10-14-9 0 0,-1-1 0 0 0,1 1 0 0 0,0-1 0 0 0,0 0 0 0 0,-1 1 1 0 0,1-1-1 0 0,0 0 0 0 0,-1 1 0 0 0,1-1 0 0 0,-1 0 0 0 0,1 0 1 0 0,-1 1-1 0 0,1-1 0 0 0,0 0 0 0 0,-1 0 0 0 0,1 0 0 0 0,-1 1 0 0 0,1-1 1 0 0,-1 0-1 0 0,1 0 0 0 0,-1 0 0 0 0,1 0 0 0 0,-1 0 0 0 0,1 0 1 0 0,-1 0-1 0 0,1 0 0 0 0,-1 0 0 0 0,1 0 0 0 0,-1 0 0 0 0,1-1 0 0 0,0 1 1 0 0,-1 0-1 0 0,1 0 0 0 0,-1-1 0 0 0,-15-9 121 0 0,14 8-126 0 0,-6-5 65 0 0,1-1 0 0 0,0 1 0 0 0,-10-16 0 0 0,5 7 3 0 0,11 14-61 0 0,0 0-1 0 0,0 0 0 0 0,0 0 0 0 0,0 0 0 0 0,0 0 0 0 0,0 0 1 0 0,1 0-1 0 0,-1-1 0 0 0,1 1 0 0 0,-1 0 0 0 0,1-4 1 0 0,0 3-9 0 0,0 1 0 0 0,-1 0 0 0 0,1-1 0 0 0,0 1 0 0 0,-1 0 0 0 0,0 0 0 0 0,-1-4 0 0 0,-10-10-60 0 0,-1-3 57 0 0,1 5-28 0 0,2 4 2 0 0,6 3 19 0 0,-1 20-58 0 0,3 1 28 0 0,1-11 35 0 0,0 0 0 0 0,0 0 0 0 0,1 1-1 0 0,0-1 1 0 0,-1 0 0 0 0,1 0 0 0 0,0 1-1 0 0,1 4 1 0 0,4 11-12 0 0,-2-11 2 0 0,-1 0 0 0 0,-1-1 0 0 0,1 1 0 0 0,-1 13 0 0 0,0-16 9 0 0,0 0 0 0 0,0 1-1 0 0,0-1 1 0 0,0 1 0 0 0,1-1 0 0 0,-1 0-1 0 0,5 7 1 0 0,-3-5 5 0 0,0 0 0 0 0,-1 0 0 0 0,3 12 1 0 0,-3-7-29 0 0,-2-9 29 0 0,0 0 0 0 0,0 1-1 0 0,1-1 1 0 0,0 0 0 0 0,0 0-1 0 0,0 0 1 0 0,0 0 0 0 0,0 0 0 0 0,2 4-1 0 0,-2-6 3 0 0,-1-1 0 0 0,1 1 0 0 0,-1-1 0 0 0,1 1 0 0 0,-1-1 0 0 0,1 1 0 0 0,-1-1 0 0 0,1 1 0 0 0,-1-1 0 0 0,1 1 0 0 0,-1-1 0 0 0,1 1 0 0 0,0-1 0 0 0,-1 0 0 0 0,2 1 0 0 0,-1-1 0 0 0,1-1 0 0 0,-1 1 0 0 0,1 0 0 0 0,-1-1 0 0 0,0 1 0 0 0,1-1 0 0 0,-1 1 0 0 0,0-1 0 0 0,0 0 0 0 0,1 1-1 0 0,-1-1 1 0 0,0 0 0 0 0,0 0 0 0 0,0 0 0 0 0,0 0 0 0 0,0 0 0 0 0,1-2 0 0 0,18-21 55 0 0,-9 7-24 0 0,-1 0 0 0 0,-1 0-1 0 0,0-1 1 0 0,10-31 0 0 0,-7-2 29 0 0,-10 46-53 0 0,-1 0-1 0 0,1-1 1 0 0,-1 1-1 0 0,0-1 1 0 0,-1 1 0 0 0,1-1-1 0 0,-1 1 1 0 0,0-1-1 0 0,0 1 1 0 0,-2-11-1 0 0,0 6 7 0 0,2 6-14 0 0,-1-1 0 0 0,1 1 0 0 0,-1-1 1 0 0,-3-6-1 0 0,4 11 3 0 0,0-1 0 0 0,-1 0 0 0 0,1 0 0 0 0,-1 0 0 0 0,1 0 1 0 0,-1 1-1 0 0,1-1 0 0 0,-1 0 0 0 0,0 1 0 0 0,1-1 0 0 0,-1 0 0 0 0,0 1 0 0 0,1-1 0 0 0,-1 1 0 0 0,0-1 1 0 0,0 1-1 0 0,0-1 0 0 0,1 1 0 0 0,-1-1 0 0 0,0 1 0 0 0,0 0 0 0 0,0 0 0 0 0,0-1 0 0 0,0 1 0 0 0,0 0 1 0 0,-2 0-1 0 0,3 0-2 0 0,-1 0 0 0 0,1 0 0 0 0,-1 0 0 0 0,1-1 0 0 0,-1 1 1 0 0,1 0-1 0 0,-1 0 0 0 0,0 0 0 0 0,1 1 0 0 0,-1-1 0 0 0,1 0 0 0 0,-1 0 1 0 0,1 0-1 0 0,-1 0 0 0 0,0 0 0 0 0,1 1 0 0 0,-1-1 0 0 0,1 0 0 0 0,-1 0 1 0 0,1 1-1 0 0,0-1 0 0 0,-1 0 0 0 0,1 1 0 0 0,-1-1 0 0 0,1 1 1 0 0,-1-1-1 0 0,1 0 0 0 0,0 1 0 0 0,-1-1 0 0 0,1 1 0 0 0,0-1 0 0 0,0 1 1 0 0,-1 0-1 0 0,0 2-5 0 0,-14 11-38 0 0,12-10 37 0 0,-1-1-1 0 0,0 1 1 0 0,1 0 0 0 0,-1 0-1 0 0,1 0 1 0 0,0 0-1 0 0,1 1 1 0 0,-1-1-1 0 0,1 1 1 0 0,-4 9-1 0 0,-2 13-3 0 0,4-16 9 0 0,1-1 1 0 0,-3 15-1 0 0,6-22 1 0 0,-1 1 0 0 0,1-1 0 0 0,0 1 0 0 0,0 0 0 0 0,0-1 0 0 0,1 1 0 0 0,-1 0 0 0 0,1-1 0 0 0,0 1 0 0 0,3 6 0 0 0,-4-10 0 0 0,2 5 0 0 0,0 0 0 0 0,0-1 0 0 0,0 0 0 0 0,1 1 0 0 0,-1-1 0 0 0,5 5 0 0 0,-6-8 0 0 0,1 0 0 0 0,-1 0 0 0 0,1 0 0 0 0,-1 0 0 0 0,1 0 0 0 0,-1 0 0 0 0,1 0 0 0 0,0 0 0 0 0,-1-1 0 0 0,1 1 0 0 0,0-1 0 0 0,0 1 0 0 0,-1-1 0 0 0,1 0 0 0 0,0 1 0 0 0,0-1 0 0 0,0 0 0 0 0,-1 0 0 0 0,1 0 0 0 0,0-1 0 0 0,3 0 0 0 0,9-2-707 0 0,-1 0-1 0 0,0-2 1 0 0,0 1 0 0 0,12-8-1 0 0,-4 3-6306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6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3224 0 0,'-11'5'8682'0'0,"4"5"-5728"0"0,6-8-2801 0 0,-1 0-1 0 0,1-1 0 0 0,0 1 0 0 0,0 0 0 0 0,-1 0 0 0 0,2 0 0 0 0,-1 0 0 0 0,0-1 0 0 0,0 1 1 0 0,0 1-1 0 0,1-1 0 0 0,-1 0 0 0 0,1 0 0 0 0,0 4 0 0 0,1 38 394 0 0,2 0 1 0 0,2 0-1 0 0,14 55 0 0 0,-3 9-258 0 0,-7-41-202 0 0,-3-10-7 0 0,3 16-148 0 0,1-10-3317 0 0,-9-53 1069 0 0,0 13-3707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86 801 6912 0 0,'-6'-9'327'0'0,"0"-1"0"0"0,1 1 0 0 0,0-1 0 0 0,1 0 0 0 0,0-1 1 0 0,0 1-1 0 0,1-1 0 0 0,1 0 0 0 0,0 1 0 0 0,0-1 0 0 0,1 0 0 0 0,0 0 1 0 0,1 0-1 0 0,2-19 0 0 0,1 5 327 0 0,1 0 0 0 0,1 1 0 0 0,2-1 0 0 0,0 1 0 0 0,15-33 1 0 0,-11 34-430 0 0,2 1 1 0 0,0-1 0 0 0,16-19-1 0 0,55-60 967 0 0,-58 78-1068 0 0,1 1-1 0 0,0 1 1 0 0,2 1-1 0 0,54-30 0 0 0,-59 39-37 0 0,1 1 0 0 0,40-11 0 0 0,-16 5 12 0 0,-25 10-77 0 0,1 0-1 0 0,1 1 1 0 0,-1 2-1 0 0,1 1 0 0 0,-1 1 1 0 0,1 1-1 0 0,0 1 1 0 0,0 1-1 0 0,26 5 0 0 0,-43-4-20 0 0,0 0 0 0 0,0 1 0 0 0,0 0 0 0 0,0 1 0 0 0,11 6 0 0 0,6 2 11 0 0,-4-2 10 0 0,-1 1 0 0 0,-1 0 0 0 0,0 2-1 0 0,29 23 1 0 0,64 69 3 0 0,-89-79 5 0 0,22 31 1 0 0,-15-17 18 0 0,-15-18-11 0 0,0 1 0 0 0,-2 0-1 0 0,-1 0 1 0 0,-1 2 0 0 0,-1-1 0 0 0,-1 1 0 0 0,-1 1 0 0 0,9 42 0 0 0,-14-51 40 0 0,0 1 1 0 0,-2 0 0 0 0,2 31-1 0 0,-4-9 84 0 0,-2 0-1 0 0,-2 0 0 0 0,-1 0 0 0 0,-2 0 0 0 0,-2-1 0 0 0,-2 0 0 0 0,-1-1 1 0 0,-28 60-1 0 0,38-94-133 0 0,-10 22 199 0 0,-2 0-1 0 0,-30 44 1 0 0,-47 36 26 0 0,83-95-185 0 0,-1-1 0 0 0,1 0 1 0 0,-2-1-1 0 0,0 0 0 0 0,-11 8 1 0 0,-9 3 164 0 0,0-2 1 0 0,0 0 0 0 0,-2-3-1 0 0,0 0 1 0 0,0-2 0 0 0,-2-2-1 0 0,-50 11 1 0 0,54-16-64 0 0,-1-2 1 0 0,1-2-1 0 0,-1 0 0 0 0,0-2 1 0 0,-54-7-1 0 0,16-5-79 0 0,0-2 1 0 0,1-4-1 0 0,2-2 0 0 0,-77-35 1 0 0,126 48-68 0 0,0 0-9 0 0,1-1 0 0 0,-20-12 0 0 0,33 18 0 0 0,-9-6-45 0 0,-21-19 1 0 0,29 24-33 0 0,1-1 1 0 0,0 0 0 0 0,0 1-1 0 0,0-1 1 0 0,0 0 0 0 0,1-1-1 0 0,-1 1 1 0 0,1 0 0 0 0,0-1-1 0 0,-2-5 1 0 0,3 5-193 0 0,0 0 1 0 0,0 0-1 0 0,0 0 1 0 0,0 0-1 0 0,1 0 1 0 0,0 0-1 0 0,1-6 1 0 0,3-13-1661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7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1273 8608 0 0,'0'0'780'0'0,"-2"-1"-640"0"0,-2-1 236 0 0,1 1 0 0 0,0-1 0 0 0,0 0 0 0 0,-1 0 0 0 0,1 0 0 0 0,0 0 0 0 0,1 0 0 0 0,-1-1 0 0 0,0 1 0 0 0,1-1 0 0 0,-1 0 0 0 0,1 0 0 0 0,0 0 0 0 0,0 0 0 0 0,-3-5 0 0 0,-3-9 958 0 0,-18-27 0 0 0,7 11-580 0 0,13 21-431 0 0,-7-20 0 0 0,10 21-152 0 0,-2 0 1 0 0,-6-14-1 0 0,-5-5 64 0 0,1-2 0 0 0,-10-33 0 0 0,18 43-130 0 0,-7-39-1 0 0,7 26 25 0 0,0-12 36 0 0,1 0 0 0 0,3-1 1 0 0,3-55-1 0 0,0 60-57 0 0,1 12-65 0 0,2 0 1 0 0,1 0-1 0 0,1 0 0 0 0,2 1 0 0 0,0 0 1 0 0,3 0-1 0 0,0 1 0 0 0,28-54 0 0 0,-30 71-43 0 0,0 1 0 0 0,0-1 0 0 0,1 2 0 0 0,16-16 0 0 0,-12 13 0 0 0,21-27 0 0 0,-30 35 0 0 0,0 0 0 0 0,0 1 0 0 0,1-1 0 0 0,0 1 0 0 0,-1 0 0 0 0,2 0 0 0 0,-1 1 0 0 0,0-1 0 0 0,1 1 0 0 0,-1 0 0 0 0,1 1 0 0 0,0-1 0 0 0,0 1 0 0 0,0 0 0 0 0,12-1 0 0 0,-7 1 0 0 0,1 1 0 0 0,-1 0 0 0 0,1 1 0 0 0,-1 0 0 0 0,1 1 0 0 0,-1 0 0 0 0,22 6 0 0 0,-27-6 0 0 0,-1 1 0 0 0,1 0 0 0 0,-1 1 0 0 0,0-1 0 0 0,0 1 0 0 0,0 0 0 0 0,0 1 0 0 0,0-1 0 0 0,-1 1 0 0 0,6 5 0 0 0,-3-1 0 0 0,0 0 0 0 0,-1 0 0 0 0,0 1 0 0 0,9 15 0 0 0,22 35-96 0 0,-29-43 96 0 0,0-2 0 0 0,9 26 0 0 0,7 19 0 0 0,-16-42 0 0 0,0 0 0 0 0,9 37 0 0 0,-7-15 0 0 0,-4-17 0 0 0,-1 1 0 0 0,2 26 0 0 0,1-1 48 0 0,-5-34-37 0 0,-1 0 0 0 0,1 22-1 0 0,2 96 70 0 0,-5-76 7 0 0,4 119 322 0 0,-3-125-220 0 0,-2-36-126 0 0,1 1 1 0 0,1-1-1 0 0,3 17 1 0 0,-3-19 19 0 0,-1-10 50 0 0,0 6 212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7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1 191 10592 0 0,'0'0'1841'0'0,"2"1"-1466"0"0,5 1-4 0 0,0-1 1 0 0,0 1 0 0 0,0-1 0 0 0,1 0 0 0 0,-1-1 0 0 0,0 0 0 0 0,1 0 0 0 0,-1-1 0 0 0,0 1-1 0 0,1-2 1 0 0,12-2 0 0 0,5-5 213 0 0,0 0 0 0 0,23-14-1 0 0,30-10 110 0 0,69-22-458 0 0,-74 29-552 0 0,-37 14 36 0 0,19-3-3156 0 0,-43 12 1303 0 0,20-4-3800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8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2760 0 0,'0'1'27'0'0,"0"0"0"0"0,-1 0 0 0 0,1 0 0 0 0,0 0 0 0 0,-1 0 0 0 0,1 0 0 0 0,0 0 0 0 0,-1-1 0 0 0,1 1 0 0 0,-1 0 0 0 0,1 0 0 0 0,-1 0 0 0 0,1-1 0 0 0,-1 1 0 0 0,0 0 0 0 0,0-1 0 0 0,1 1 0 0 0,-1 0 0 0 0,0-1 0 0 0,0 1 0 0 0,-1 0 0 0 0,1-1 229 0 0,0 1 1 0 0,0 0 0 0 0,0 0-1 0 0,0 0 1 0 0,0 0-1 0 0,0 0 1 0 0,0 0 0 0 0,0 0-1 0 0,0 0 1 0 0,0 0 0 0 0,1 0-1 0 0,-1 0 1 0 0,-1 3-1 0 0,-7 39 5370 0 0,5-13-4564 0 0,1 44 0 0 0,9 53 836 0 0,14 232 682 0 0,1-255-2379 0 0,-18-89-212 0 0,1 0 0 0 0,1-1-1 0 0,0 1 1 0 0,1-1 0 0 0,14 26-1 0 0,-18-36-293 0 0,1-1-1 0 0,-1 0 1 0 0,1 1-1 0 0,0-1 1 0 0,4 3-1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9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12 546 11720 0 0,'0'-6'177'0'0,"-1"1"1"0"0,0 0-1 0 0,0-1 0 0 0,-2-5 1 0 0,2 6-101 0 0,-1-1 0 0 0,1 0 0 0 0,0 0 0 0 0,0-6 0 0 0,1 5-62 0 0,0 1 52 0 0,0 1 0 0 0,0-1 0 0 0,1 0 0 0 0,0 0 0 0 0,0 1 0 0 0,2-9 0 0 0,0 7 120 0 0,1-8 241 0 0,2 0 0 0 0,-1 0 0 0 0,2 1 0 0 0,0 0 0 0 0,1 0 0 0 0,0 1 0 0 0,13-17 0 0 0,-10 18-236 0 0,-1 0-1 0 0,2 1 1 0 0,-1 1-1 0 0,16-12 1 0 0,25-15-39 0 0,-30 21-80 0 0,0 0 1 0 0,1 2-1 0 0,34-16 0 0 0,-6 8-43 0 0,1 2 0 0 0,1 3-1 0 0,1 2 1 0 0,103-15-1 0 0,-141 29-24 0 0,0 1 0 0 0,0 0 0 0 0,1 2 0 0 0,-2 0 0 0 0,1 0 0 0 0,0 1 0 0 0,0 1 0 0 0,-1 1 0 0 0,0 0 0 0 0,0 1 0 0 0,0 1-1 0 0,18 11 1 0 0,-27-14-1 0 0,0 0 0 0 0,0 1 0 0 0,-1 0 0 0 0,1 0-1 0 0,-1 1 1 0 0,-1-1 0 0 0,1 1 0 0 0,-1 0 0 0 0,0 1-1 0 0,0-1 1 0 0,0 0 0 0 0,-1 1 0 0 0,0 0-1 0 0,-1 0 1 0 0,3 7 0 0 0,-2-2 4 0 0,-1 0-1 0 0,0 0 0 0 0,-1-1 1 0 0,0 1-1 0 0,-1 0 1 0 0,0 0-1 0 0,-1 0 1 0 0,-3 18-1 0 0,-1-6-1 0 0,3-11 24 0 0,0 0 1 0 0,-1 0 0 0 0,-8 19-1 0 0,-6 8 56 0 0,-3 0 0 0 0,-1-2-1 0 0,-1 0 1 0 0,-3-2-1 0 0,-1 0 1 0 0,-1-2-1 0 0,-2-1 1 0 0,-1-1 0 0 0,-2-2-1 0 0,-47 35 1 0 0,71-60-77 0 0,0 0 0 0 0,0-1 1 0 0,0 0-1 0 0,-1-1 1 0 0,1 1-1 0 0,-10 1 0 0 0,5-1 8 0 0,-3 2-1 0 0,-10 2 40 0 0,17-6-55 0 0,-19 0 9 0 0,28-3-8 0 0,0 1 0 0 0,0 0 0 0 0,-1-1 0 0 0,1 1 0 0 0,0 0 0 0 0,0-1 0 0 0,0 1 0 0 0,0 0 0 0 0,0-1 0 0 0,-1 1 0 0 0,1 0 0 0 0,0-1 0 0 0,0 1 0 0 0,0-1 1 0 0,0 1-1 0 0,0 0 0 0 0,0-1 0 0 0,0 1 0 0 0,0 0 0 0 0,0-1 0 0 0,0 1 0 0 0,1-1 0 0 0,-1 1 0 0 0,0 0 0 0 0,0-1 0 0 0,0 1-2 0 0,2-5 8 0 0,0 0 0 0 0,1 0 0 0 0,0 1 0 0 0,-1-1 0 0 0,1 1 0 0 0,1 0 0 0 0,-1 0 0 0 0,0 0 0 0 0,1 0 0 0 0,0 0 0 0 0,7-4 0 0 0,3-2 8 0 0,0 0 0 0 0,19-9 0 0 0,52-20-16 0 0,-46 21 0 0 0,-24 13-1 0 0,0 0-1 0 0,0 0 0 0 0,19-2 0 0 0,-6 2-51 0 0,-9 2 51 0 0,0 0-1 0 0,0 2 0 0 0,32 1 0 0 0,-16 1 2 0 0,-10 1-9 0 0,1 0 0 0 0,45 12 0 0 0,-45-8-97 0 0,-6-2 14 0 0,0 1 0 0 0,-1 1 0 0 0,0 0 0 0 0,0 2 0 0 0,17 9-1 0 0,-19-8 91 0 0,-7-4 58 0 0,-1 0 1 0 0,0 0-1 0 0,0 1 1 0 0,0 0-1 0 0,-1 0 1 0 0,0 1-1 0 0,0 0 1 0 0,8 11-1 0 0,-11-13-54 0 0,-1 1 0 0 0,0 0 0 0 0,-1-1-1 0 0,1 1 1 0 0,-1 1 0 0 0,0-1 0 0 0,-1 0-1 0 0,0 1 1 0 0,0 0 0 0 0,0-1 0 0 0,-1 1 0 0 0,0 0-1 0 0,1 7 1 0 0,0 17 52 0 0,-2 44 0 0 0,-1-58-9 0 0,0-1-1 0 0,-2 0 1 0 0,0 0-1 0 0,-8 23 1 0 0,3-15 104 0 0,0-1-1 0 0,-2 0 1 0 0,-1 0 0 0 0,0-1-1 0 0,-2-1 1 0 0,-16 23-1 0 0,14-28 50 0 0,1 0-1 0 0,-2 0 0 0 0,0-2 1 0 0,-1 0-1 0 0,0 0 1 0 0,-29 15-1 0 0,13-7 33 0 0,16-11-68 0 0,-1 0 1 0 0,-26 12-1 0 0,17-12-34 0 0,-2 0 0 0 0,0-2 0 0 0,0-1 0 0 0,-1-1-1 0 0,1-1 1 0 0,-1-2 0 0 0,-31 0 0 0 0,55-4-106 0 0,-118-4 259 0 0,105 2-250 0 0,0-1-1 0 0,0 0 1 0 0,1-2 0 0 0,-27-10-1 0 0,16 5-38 0 0,13 4-45 0 0,0 0-1 0 0,1 0 1 0 0,-1-2-1 0 0,2 0 1 0 0,-1-1-1 0 0,-24-18 1 0 0,26 15-246 0 0,-15-14-987 0 0,11 6-4456 0 0,1-3-1656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14T12:30:39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8752 0 0,'0'0'5429'0'0,"0"2"-4797"0"0,-4 128 2478 0 0,-2-25-2064 0 0,0-15-76 0 0,-4 145 738 0 0,8-129-1155 0 0,3 91 542 0 0,-1-193-1073 0 0,2 23 244 0 0,1 1 1 0 0,10 39 0 0 0,-11-60-213 0 0,0 1 0 0 0,1-1 1 0 0,0 1-1 0 0,0-1 0 0 0,0 0 1 0 0,1 0-1 0 0,0-1 1 0 0,1 1-1 0 0,0-1 0 0 0,0 0 1 0 0,0 0-1 0 0,0-1 1 0 0,10 8-1 0 0,-10-9-34 0 0,3 2 20 0 0,0 0 0 0 0,0-1 1 0 0,0 0-1 0 0,17 7 0 0 0,-7-7 53 0 0,0 0-1 0 0,1-1 0 0 0,0-1 1 0 0,25 1-1 0 0,-18-2 42 0 0,-10-2-59 0 0,0 0 1 0 0,24-4-1 0 0,-6 1-66 0 0,18 0 80 0 0,92-18 1 0 0,-99 13-49 0 0,-26 4 2 0 0,31-8 1 0 0,-21 3-222 0 0,-1-2 1 0 0,0-1 0 0 0,41-23-1 0 0,-59 28-848 0 0,-1-1 0 0 0,1 0 0 0 0,-2-1 0 0 0,12-12 0 0 0,-8 4-6515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6E86655-FCA9-0041-89C1-E164B9F8E906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B17BC69-8AF6-CE43-9322-66E14DE9EE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Mag.a</a:t>
            </a:r>
            <a:r>
              <a:rPr lang="de-AT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Isolde Kafka</a:t>
            </a:r>
            <a:r>
              <a:rPr lang="de-AT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de-AT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Leiterin der Servicestelle </a:t>
            </a:r>
            <a:br>
              <a:rPr lang="de-AT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Gleichbehandlung und Antidiskriminierung</a:t>
            </a:r>
            <a:endParaRPr lang="de-AT" sz="1200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7BC69-8AF6-CE43-9322-66E14DE9EE1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89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2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€ 35,- / pro Sitzung für Mitglieder in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Ibk</a:t>
            </a:r>
            <a:endParaRPr lang="de-AT" sz="120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2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2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€ 45,- / pro Sitzung für Mitglieder außerhalb von </a:t>
            </a:r>
            <a:r>
              <a:rPr lang="de-AT" sz="12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Ibk</a:t>
            </a:r>
            <a:endParaRPr lang="de-AT" dirty="0">
              <a:solidFill>
                <a:schemeClr val="bg1">
                  <a:lumMod val="65000"/>
                </a:schemeClr>
              </a:solidFill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7BC69-8AF6-CE43-9322-66E14DE9EE1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64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7BC69-8AF6-CE43-9322-66E14DE9EE1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39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E83751C-D4D1-A044-AF17-F0B1F1F56173}"/>
              </a:ext>
            </a:extLst>
          </p:cNvPr>
          <p:cNvSpPr/>
          <p:nvPr userDrawn="1"/>
        </p:nvSpPr>
        <p:spPr>
          <a:xfrm>
            <a:off x="745552" y="611711"/>
            <a:ext cx="5148000" cy="5148000"/>
          </a:xfrm>
          <a:prstGeom prst="rect">
            <a:avLst/>
          </a:prstGeom>
          <a:solidFill>
            <a:srgbClr val="96C7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BE93775-543D-8D4E-BCA7-B33A1A53FA18}"/>
              </a:ext>
            </a:extLst>
          </p:cNvPr>
          <p:cNvSpPr/>
          <p:nvPr userDrawn="1"/>
        </p:nvSpPr>
        <p:spPr>
          <a:xfrm>
            <a:off x="4574048" y="0"/>
            <a:ext cx="5148000" cy="5148000"/>
          </a:xfrm>
          <a:prstGeom prst="rect">
            <a:avLst/>
          </a:prstGeom>
          <a:solidFill>
            <a:srgbClr val="4FA9CB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C00694A-48AB-394F-876C-7553319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A8635A69-7382-474B-878E-97C3786C3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45" y="6215025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20" name="Foliennummernplatzhalter 10">
            <a:extLst>
              <a:ext uri="{FF2B5EF4-FFF2-40B4-BE49-F238E27FC236}">
                <a16:creationId xmlns:a16="http://schemas.microsoft.com/office/drawing/2014/main" id="{E1B8340F-D8CA-4092-AF54-76FA9544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45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42FCD-2893-2749-ADFC-E3AB59B1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FCF59D29-84D8-4B6A-8F9F-7CBB754D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45" y="6215025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15" name="Foliennummernplatzhalter 10">
            <a:extLst>
              <a:ext uri="{FF2B5EF4-FFF2-40B4-BE49-F238E27FC236}">
                <a16:creationId xmlns:a16="http://schemas.microsoft.com/office/drawing/2014/main" id="{975A51A1-C0B5-4223-B515-43DB4A579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7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267F7DA-760D-F846-99CE-4ACFEB19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6161F96-D803-CA4D-8D04-7A5635CD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Fußzeilenplatzhalter 5">
            <a:extLst>
              <a:ext uri="{FF2B5EF4-FFF2-40B4-BE49-F238E27FC236}">
                <a16:creationId xmlns:a16="http://schemas.microsoft.com/office/drawing/2014/main" id="{A4E92160-0DFC-4FE0-B72C-0B8245A71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45" y="6215025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18" name="Foliennummernplatzhalter 10">
            <a:extLst>
              <a:ext uri="{FF2B5EF4-FFF2-40B4-BE49-F238E27FC236}">
                <a16:creationId xmlns:a16="http://schemas.microsoft.com/office/drawing/2014/main" id="{C0FCA1D2-BB21-4481-98BA-2364F751E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6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5DDBFA-EBD8-0F43-A451-7A2D9AC6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8" y="1825625"/>
            <a:ext cx="9283247" cy="41873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0A4630-B9C4-E249-ADBF-1E047F1F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872BCBB1-6EB0-40AF-A01A-149FBDDE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45" y="6215025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9E1F3919-0D76-4CD6-9FD6-AB378E523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0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77618-F24D-8641-8731-6AF2F627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C5A5E0F-CCA5-E744-91F3-F4217192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299" y="1825625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CF6C29-4BEE-6F4E-9EDF-C167BEF7801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24330"/>
            <a:ext cx="5080702" cy="418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49B23246-823F-4085-9BBD-B473A3A31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45" y="6215025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17" name="Foliennummernplatzhalter 10">
            <a:extLst>
              <a:ext uri="{FF2B5EF4-FFF2-40B4-BE49-F238E27FC236}">
                <a16:creationId xmlns:a16="http://schemas.microsoft.com/office/drawing/2014/main" id="{B3188A49-99AB-43CC-8BF6-3858A126D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07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4F413912-5381-A94C-AEE7-3A46EF08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2F514D-7928-C743-BFC9-CB4F4D797D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5297" y="2512291"/>
            <a:ext cx="10161405" cy="3500677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6ADBF27-385A-8843-9EDB-8BA5D408B4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5298" y="1788681"/>
            <a:ext cx="9283247" cy="72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B7006614-BA09-468C-80D9-D48154B56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45" y="6215025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17" name="Foliennummernplatzhalter 10">
            <a:extLst>
              <a:ext uri="{FF2B5EF4-FFF2-40B4-BE49-F238E27FC236}">
                <a16:creationId xmlns:a16="http://schemas.microsoft.com/office/drawing/2014/main" id="{D1087FA3-56D0-4719-976F-741B2039F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0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3BD97D7D-DA44-4189-965E-3D695C452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45" y="6215025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</p:spTree>
    <p:extLst>
      <p:ext uri="{BB962C8B-B14F-4D97-AF65-F5344CB8AC3E}">
        <p14:creationId xmlns:p14="http://schemas.microsoft.com/office/powerpoint/2010/main" val="42403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03A3A0F-96BD-B842-9DA0-18503E2A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2"/>
            <a:ext cx="928324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A8AC7-D6D3-9F49-9A06-23614AFF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98" y="1825625"/>
            <a:ext cx="9283247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16666F-522C-A045-B1C4-ACD34030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38090" y="6252102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A334900-73F3-8441-9B24-F66D109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FB66FCBA-EE45-F34F-8A60-AF4FED769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297" y="6266671"/>
            <a:ext cx="5649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Visualisierung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295E8C-B869-BD4A-A8D7-4E5D0AD4885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336" y="298157"/>
            <a:ext cx="1093749" cy="1093749"/>
          </a:xfrm>
          <a:prstGeom prst="rect">
            <a:avLst/>
          </a:prstGeom>
        </p:spPr>
      </p:pic>
      <p:pic>
        <p:nvPicPr>
          <p:cNvPr id="5" name="Grafik 4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A1537B85-30C0-4137-AFAE-AD301FF398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826" y="5938679"/>
            <a:ext cx="675052" cy="6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49" r:id="rId3"/>
    <p:sldLayoutId id="2147483650" r:id="rId4"/>
    <p:sldLayoutId id="2147483652" r:id="rId5"/>
    <p:sldLayoutId id="2147483651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openxmlformats.org/officeDocument/2006/relationships/customXml" Target="../ink/ink64.xml"/><Relationship Id="rId12" Type="http://schemas.openxmlformats.org/officeDocument/2006/relationships/image" Target="../media/image22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0.png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0" Type="http://schemas.openxmlformats.org/officeDocument/2006/relationships/image" Target="../media/image210.png"/><Relationship Id="rId4" Type="http://schemas.openxmlformats.org/officeDocument/2006/relationships/image" Target="../media/image20.jpeg"/><Relationship Id="rId9" Type="http://schemas.openxmlformats.org/officeDocument/2006/relationships/customXml" Target="../ink/ink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customXml" Target="../ink/ink71.xml"/><Relationship Id="rId18" Type="http://schemas.openxmlformats.org/officeDocument/2006/relationships/image" Target="../media/image113.png"/><Relationship Id="rId26" Type="http://schemas.openxmlformats.org/officeDocument/2006/relationships/image" Target="../media/image117.png"/><Relationship Id="rId3" Type="http://schemas.openxmlformats.org/officeDocument/2006/relationships/image" Target="../media/image11.jpeg"/><Relationship Id="rId21" Type="http://schemas.openxmlformats.org/officeDocument/2006/relationships/customXml" Target="../ink/ink75.xml"/><Relationship Id="rId34" Type="http://schemas.openxmlformats.org/officeDocument/2006/relationships/image" Target="../media/image121.png"/><Relationship Id="rId7" Type="http://schemas.openxmlformats.org/officeDocument/2006/relationships/customXml" Target="../ink/ink68.xml"/><Relationship Id="rId12" Type="http://schemas.openxmlformats.org/officeDocument/2006/relationships/image" Target="../media/image110.png"/><Relationship Id="rId17" Type="http://schemas.openxmlformats.org/officeDocument/2006/relationships/customXml" Target="../ink/ink73.xml"/><Relationship Id="rId25" Type="http://schemas.openxmlformats.org/officeDocument/2006/relationships/customXml" Target="../ink/ink77.xml"/><Relationship Id="rId33" Type="http://schemas.openxmlformats.org/officeDocument/2006/relationships/customXml" Target="../ink/ink81.xml"/><Relationship Id="rId38" Type="http://schemas.openxmlformats.org/officeDocument/2006/relationships/image" Target="../media/image1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29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customXml" Target="../ink/ink70.xml"/><Relationship Id="rId24" Type="http://schemas.openxmlformats.org/officeDocument/2006/relationships/image" Target="../media/image116.png"/><Relationship Id="rId32" Type="http://schemas.openxmlformats.org/officeDocument/2006/relationships/image" Target="../media/image120.png"/><Relationship Id="rId37" Type="http://schemas.openxmlformats.org/officeDocument/2006/relationships/customXml" Target="../ink/ink83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28" Type="http://schemas.openxmlformats.org/officeDocument/2006/relationships/image" Target="../media/image118.png"/><Relationship Id="rId36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customXml" Target="../ink/ink74.xml"/><Relationship Id="rId31" Type="http://schemas.openxmlformats.org/officeDocument/2006/relationships/customXml" Target="../ink/ink80.xml"/><Relationship Id="rId4" Type="http://schemas.openxmlformats.org/officeDocument/2006/relationships/image" Target="../media/image3.png"/><Relationship Id="rId9" Type="http://schemas.openxmlformats.org/officeDocument/2006/relationships/customXml" Target="../ink/ink69.xml"/><Relationship Id="rId14" Type="http://schemas.openxmlformats.org/officeDocument/2006/relationships/image" Target="../media/image111.png"/><Relationship Id="rId22" Type="http://schemas.openxmlformats.org/officeDocument/2006/relationships/image" Target="../media/image115.png"/><Relationship Id="rId27" Type="http://schemas.openxmlformats.org/officeDocument/2006/relationships/customXml" Target="../ink/ink78.xml"/><Relationship Id="rId30" Type="http://schemas.openxmlformats.org/officeDocument/2006/relationships/image" Target="../media/image119.png"/><Relationship Id="rId35" Type="http://schemas.openxmlformats.org/officeDocument/2006/relationships/customXml" Target="../ink/ink8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3.jpeg"/><Relationship Id="rId7" Type="http://schemas.openxmlformats.org/officeDocument/2006/relationships/customXml" Target="../ink/ink85.xml"/><Relationship Id="rId12" Type="http://schemas.openxmlformats.org/officeDocument/2006/relationships/image" Target="../media/image2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customXml" Target="../ink/ink87.xml"/><Relationship Id="rId5" Type="http://schemas.openxmlformats.org/officeDocument/2006/relationships/customXml" Target="../ink/ink84.xml"/><Relationship Id="rId10" Type="http://schemas.openxmlformats.org/officeDocument/2006/relationships/image" Target="../media/image213.png"/><Relationship Id="rId4" Type="http://schemas.openxmlformats.org/officeDocument/2006/relationships/image" Target="../media/image21.jpeg"/><Relationship Id="rId9" Type="http://schemas.openxmlformats.org/officeDocument/2006/relationships/customXml" Target="../ink/ink8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25.png"/><Relationship Id="rId7" Type="http://schemas.openxmlformats.org/officeDocument/2006/relationships/image" Target="../media/image2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5" Type="http://schemas.openxmlformats.org/officeDocument/2006/relationships/image" Target="../media/image217.png"/><Relationship Id="rId4" Type="http://schemas.openxmlformats.org/officeDocument/2006/relationships/customXml" Target="../ink/ink88.xml"/><Relationship Id="rId9" Type="http://schemas.openxmlformats.org/officeDocument/2006/relationships/image" Target="../media/image2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customXml" Target="../ink/ink96.xml"/><Relationship Id="rId18" Type="http://schemas.openxmlformats.org/officeDocument/2006/relationships/image" Target="../media/image227.png"/><Relationship Id="rId26" Type="http://schemas.openxmlformats.org/officeDocument/2006/relationships/image" Target="../media/image231.png"/><Relationship Id="rId3" Type="http://schemas.openxmlformats.org/officeDocument/2006/relationships/customXml" Target="../ink/ink91.xml"/><Relationship Id="rId21" Type="http://schemas.openxmlformats.org/officeDocument/2006/relationships/customXml" Target="../ink/ink100.xml"/><Relationship Id="rId7" Type="http://schemas.openxmlformats.org/officeDocument/2006/relationships/customXml" Target="../ink/ink93.xml"/><Relationship Id="rId12" Type="http://schemas.openxmlformats.org/officeDocument/2006/relationships/image" Target="../media/image224.png"/><Relationship Id="rId17" Type="http://schemas.openxmlformats.org/officeDocument/2006/relationships/customXml" Target="../ink/ink98.xml"/><Relationship Id="rId25" Type="http://schemas.openxmlformats.org/officeDocument/2006/relationships/customXml" Target="../ink/ink102.xml"/><Relationship Id="rId2" Type="http://schemas.openxmlformats.org/officeDocument/2006/relationships/image" Target="../media/image3.png"/><Relationship Id="rId16" Type="http://schemas.openxmlformats.org/officeDocument/2006/relationships/image" Target="../media/image226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customXml" Target="../ink/ink95.xml"/><Relationship Id="rId24" Type="http://schemas.openxmlformats.org/officeDocument/2006/relationships/image" Target="../media/image230.png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28" Type="http://schemas.openxmlformats.org/officeDocument/2006/relationships/image" Target="../media/image232.png"/><Relationship Id="rId10" Type="http://schemas.openxmlformats.org/officeDocument/2006/relationships/image" Target="../media/image223.png"/><Relationship Id="rId19" Type="http://schemas.openxmlformats.org/officeDocument/2006/relationships/customXml" Target="../ink/ink99.xml"/><Relationship Id="rId4" Type="http://schemas.openxmlformats.org/officeDocument/2006/relationships/image" Target="../media/image220.png"/><Relationship Id="rId9" Type="http://schemas.openxmlformats.org/officeDocument/2006/relationships/customXml" Target="../ink/ink94.xml"/><Relationship Id="rId14" Type="http://schemas.openxmlformats.org/officeDocument/2006/relationships/image" Target="../media/image225.png"/><Relationship Id="rId22" Type="http://schemas.openxmlformats.org/officeDocument/2006/relationships/image" Target="../media/image229.png"/><Relationship Id="rId27" Type="http://schemas.openxmlformats.org/officeDocument/2006/relationships/customXml" Target="../ink/ink10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51" Type="http://schemas.openxmlformats.org/officeDocument/2006/relationships/customXml" Target="../ink/ink109.xml"/><Relationship Id="rId3" Type="http://schemas.openxmlformats.org/officeDocument/2006/relationships/customXml" Target="../ink/ink104.xml"/><Relationship Id="rId42" Type="http://schemas.openxmlformats.org/officeDocument/2006/relationships/image" Target="../media/image252.png"/><Relationship Id="rId47" Type="http://schemas.openxmlformats.org/officeDocument/2006/relationships/customXml" Target="../ink/ink107.xml"/><Relationship Id="rId50" Type="http://schemas.openxmlformats.org/officeDocument/2006/relationships/image" Target="../media/image256.png"/><Relationship Id="rId55" Type="http://schemas.openxmlformats.org/officeDocument/2006/relationships/customXml" Target="../ink/ink111.xml"/><Relationship Id="rId63" Type="http://schemas.openxmlformats.org/officeDocument/2006/relationships/customXml" Target="../ink/ink115.xml"/><Relationship Id="rId68" Type="http://schemas.openxmlformats.org/officeDocument/2006/relationships/image" Target="../media/image265.png"/><Relationship Id="rId46" Type="http://schemas.openxmlformats.org/officeDocument/2006/relationships/image" Target="../media/image254.png"/><Relationship Id="rId59" Type="http://schemas.openxmlformats.org/officeDocument/2006/relationships/customXml" Target="../ink/ink113.xml"/><Relationship Id="rId67" Type="http://schemas.openxmlformats.org/officeDocument/2006/relationships/customXml" Target="../ink/ink117.xml"/><Relationship Id="rId71" Type="http://schemas.openxmlformats.org/officeDocument/2006/relationships/image" Target="../media/image26.png"/><Relationship Id="rId2" Type="http://schemas.openxmlformats.org/officeDocument/2006/relationships/image" Target="../media/image24.png"/><Relationship Id="rId54" Type="http://schemas.openxmlformats.org/officeDocument/2006/relationships/image" Target="../media/image258.png"/><Relationship Id="rId62" Type="http://schemas.openxmlformats.org/officeDocument/2006/relationships/image" Target="../media/image262.png"/><Relationship Id="rId70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45" Type="http://schemas.openxmlformats.org/officeDocument/2006/relationships/customXml" Target="../ink/ink106.xml"/><Relationship Id="rId53" Type="http://schemas.openxmlformats.org/officeDocument/2006/relationships/customXml" Target="../ink/ink110.xml"/><Relationship Id="rId58" Type="http://schemas.openxmlformats.org/officeDocument/2006/relationships/image" Target="../media/image260.png"/><Relationship Id="rId66" Type="http://schemas.openxmlformats.org/officeDocument/2006/relationships/image" Target="../media/image264.png"/><Relationship Id="rId49" Type="http://schemas.openxmlformats.org/officeDocument/2006/relationships/customXml" Target="../ink/ink108.xml"/><Relationship Id="rId57" Type="http://schemas.openxmlformats.org/officeDocument/2006/relationships/customXml" Target="../ink/ink112.xml"/><Relationship Id="rId61" Type="http://schemas.openxmlformats.org/officeDocument/2006/relationships/customXml" Target="../ink/ink114.xml"/><Relationship Id="rId44" Type="http://schemas.openxmlformats.org/officeDocument/2006/relationships/image" Target="../media/image253.png"/><Relationship Id="rId52" Type="http://schemas.openxmlformats.org/officeDocument/2006/relationships/image" Target="../media/image257.png"/><Relationship Id="rId60" Type="http://schemas.openxmlformats.org/officeDocument/2006/relationships/image" Target="../media/image261.png"/><Relationship Id="rId65" Type="http://schemas.openxmlformats.org/officeDocument/2006/relationships/customXml" Target="../ink/ink116.xml"/><Relationship Id="rId43" Type="http://schemas.openxmlformats.org/officeDocument/2006/relationships/customXml" Target="../ink/ink105.xml"/><Relationship Id="rId48" Type="http://schemas.openxmlformats.org/officeDocument/2006/relationships/image" Target="../media/image255.png"/><Relationship Id="rId56" Type="http://schemas.openxmlformats.org/officeDocument/2006/relationships/image" Target="../media/image259.png"/><Relationship Id="rId64" Type="http://schemas.openxmlformats.org/officeDocument/2006/relationships/image" Target="../media/image263.png"/><Relationship Id="rId69" Type="http://schemas.openxmlformats.org/officeDocument/2006/relationships/customXml" Target="../ink/ink1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0.png"/><Relationship Id="rId18" Type="http://schemas.openxmlformats.org/officeDocument/2006/relationships/customXml" Target="../ink/ink127.xml"/><Relationship Id="rId26" Type="http://schemas.openxmlformats.org/officeDocument/2006/relationships/customXml" Target="../ink/ink131.xml"/><Relationship Id="rId39" Type="http://schemas.openxmlformats.org/officeDocument/2006/relationships/image" Target="../media/image2860.png"/><Relationship Id="rId21" Type="http://schemas.openxmlformats.org/officeDocument/2006/relationships/image" Target="../media/image2780.png"/><Relationship Id="rId34" Type="http://schemas.openxmlformats.org/officeDocument/2006/relationships/customXml" Target="../ink/ink135.xml"/><Relationship Id="rId42" Type="http://schemas.openxmlformats.org/officeDocument/2006/relationships/customXml" Target="../ink/ink139.xml"/><Relationship Id="rId47" Type="http://schemas.openxmlformats.org/officeDocument/2006/relationships/image" Target="../media/image2900.png"/><Relationship Id="rId50" Type="http://schemas.openxmlformats.org/officeDocument/2006/relationships/customXml" Target="../ink/ink143.xml"/><Relationship Id="rId55" Type="http://schemas.openxmlformats.org/officeDocument/2006/relationships/image" Target="../media/image2940.png"/><Relationship Id="rId7" Type="http://schemas.openxmlformats.org/officeDocument/2006/relationships/image" Target="../media/image2710.png"/><Relationship Id="rId12" Type="http://schemas.openxmlformats.org/officeDocument/2006/relationships/customXml" Target="../ink/ink124.xml"/><Relationship Id="rId17" Type="http://schemas.openxmlformats.org/officeDocument/2006/relationships/image" Target="../media/image2760.png"/><Relationship Id="rId25" Type="http://schemas.openxmlformats.org/officeDocument/2006/relationships/image" Target="../media/image2800.png"/><Relationship Id="rId33" Type="http://schemas.openxmlformats.org/officeDocument/2006/relationships/image" Target="../media/image2830.png"/><Relationship Id="rId38" Type="http://schemas.openxmlformats.org/officeDocument/2006/relationships/customXml" Target="../ink/ink137.xml"/><Relationship Id="rId46" Type="http://schemas.openxmlformats.org/officeDocument/2006/relationships/customXml" Target="../ink/ink141.xml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20" Type="http://schemas.openxmlformats.org/officeDocument/2006/relationships/customXml" Target="../ink/ink128.xml"/><Relationship Id="rId29" Type="http://schemas.openxmlformats.org/officeDocument/2006/relationships/image" Target="../media/image2810.png"/><Relationship Id="rId41" Type="http://schemas.openxmlformats.org/officeDocument/2006/relationships/image" Target="../media/image2870.png"/><Relationship Id="rId54" Type="http://schemas.openxmlformats.org/officeDocument/2006/relationships/customXml" Target="../ink/ink14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21.xml"/><Relationship Id="rId11" Type="http://schemas.openxmlformats.org/officeDocument/2006/relationships/image" Target="../media/image2730.png"/><Relationship Id="rId24" Type="http://schemas.openxmlformats.org/officeDocument/2006/relationships/customXml" Target="../ink/ink130.xml"/><Relationship Id="rId32" Type="http://schemas.openxmlformats.org/officeDocument/2006/relationships/customXml" Target="../ink/ink134.xml"/><Relationship Id="rId37" Type="http://schemas.openxmlformats.org/officeDocument/2006/relationships/image" Target="../media/image2850.png"/><Relationship Id="rId40" Type="http://schemas.openxmlformats.org/officeDocument/2006/relationships/customXml" Target="../ink/ink138.xml"/><Relationship Id="rId45" Type="http://schemas.openxmlformats.org/officeDocument/2006/relationships/image" Target="../media/image2890.png"/><Relationship Id="rId53" Type="http://schemas.openxmlformats.org/officeDocument/2006/relationships/image" Target="../media/image2930.png"/><Relationship Id="rId5" Type="http://schemas.openxmlformats.org/officeDocument/2006/relationships/image" Target="../media/image2700.png"/><Relationship Id="rId15" Type="http://schemas.openxmlformats.org/officeDocument/2006/relationships/image" Target="../media/image2750.png"/><Relationship Id="rId23" Type="http://schemas.openxmlformats.org/officeDocument/2006/relationships/image" Target="../media/image2790.png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image" Target="../media/image2910.png"/><Relationship Id="rId57" Type="http://schemas.openxmlformats.org/officeDocument/2006/relationships/image" Target="../media/image2950.png"/><Relationship Id="rId10" Type="http://schemas.openxmlformats.org/officeDocument/2006/relationships/customXml" Target="../ink/ink123.xml"/><Relationship Id="rId19" Type="http://schemas.openxmlformats.org/officeDocument/2006/relationships/image" Target="../media/image2770.png"/><Relationship Id="rId31" Type="http://schemas.openxmlformats.org/officeDocument/2006/relationships/image" Target="../media/image2820.png"/><Relationship Id="rId44" Type="http://schemas.openxmlformats.org/officeDocument/2006/relationships/customXml" Target="../ink/ink140.xml"/><Relationship Id="rId52" Type="http://schemas.openxmlformats.org/officeDocument/2006/relationships/customXml" Target="../ink/ink144.xml"/><Relationship Id="rId4" Type="http://schemas.openxmlformats.org/officeDocument/2006/relationships/customXml" Target="../ink/ink120.xml"/><Relationship Id="rId9" Type="http://schemas.openxmlformats.org/officeDocument/2006/relationships/image" Target="../media/image2720.png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80.png"/><Relationship Id="rId30" Type="http://schemas.openxmlformats.org/officeDocument/2006/relationships/customXml" Target="../ink/ink133.xml"/><Relationship Id="rId35" Type="http://schemas.openxmlformats.org/officeDocument/2006/relationships/image" Target="../media/image2840.png"/><Relationship Id="rId43" Type="http://schemas.openxmlformats.org/officeDocument/2006/relationships/image" Target="../media/image2880.png"/><Relationship Id="rId48" Type="http://schemas.openxmlformats.org/officeDocument/2006/relationships/customXml" Target="../ink/ink142.xml"/><Relationship Id="rId56" Type="http://schemas.openxmlformats.org/officeDocument/2006/relationships/customXml" Target="../ink/ink146.xml"/><Relationship Id="rId8" Type="http://schemas.openxmlformats.org/officeDocument/2006/relationships/customXml" Target="../ink/ink122.xml"/><Relationship Id="rId51" Type="http://schemas.openxmlformats.org/officeDocument/2006/relationships/image" Target="../media/image2920.png"/><Relationship Id="rId3" Type="http://schemas.openxmlformats.org/officeDocument/2006/relationships/image" Target="../media/image26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735.png"/><Relationship Id="rId117" Type="http://schemas.openxmlformats.org/officeDocument/2006/relationships/image" Target="../media/image739.png"/><Relationship Id="rId231" Type="http://schemas.openxmlformats.org/officeDocument/2006/relationships/image" Target="../media/image796.png"/><Relationship Id="rId112" Type="http://schemas.openxmlformats.org/officeDocument/2006/relationships/customXml" Target="../ink/ink151.xml"/><Relationship Id="rId120" Type="http://schemas.openxmlformats.org/officeDocument/2006/relationships/customXml" Target="../ink/ink155.xml"/><Relationship Id="rId125" Type="http://schemas.openxmlformats.org/officeDocument/2006/relationships/image" Target="../media/image743.png"/><Relationship Id="rId133" Type="http://schemas.openxmlformats.org/officeDocument/2006/relationships/image" Target="../media/image747.png"/><Relationship Id="rId138" Type="http://schemas.openxmlformats.org/officeDocument/2006/relationships/customXml" Target="../ink/ink164.xml"/><Relationship Id="rId141" Type="http://schemas.openxmlformats.org/officeDocument/2006/relationships/image" Target="../media/image751.png"/><Relationship Id="rId146" Type="http://schemas.openxmlformats.org/officeDocument/2006/relationships/customXml" Target="../ink/ink168.xml"/><Relationship Id="rId154" Type="http://schemas.openxmlformats.org/officeDocument/2006/relationships/customXml" Target="../ink/ink172.xml"/><Relationship Id="rId159" Type="http://schemas.openxmlformats.org/officeDocument/2006/relationships/image" Target="../media/image760.png"/><Relationship Id="rId167" Type="http://schemas.openxmlformats.org/officeDocument/2006/relationships/image" Target="../media/image764.png"/><Relationship Id="rId162" Type="http://schemas.openxmlformats.org/officeDocument/2006/relationships/customXml" Target="../ink/ink176.xml"/><Relationship Id="rId170" Type="http://schemas.openxmlformats.org/officeDocument/2006/relationships/customXml" Target="../ink/ink180.xml"/><Relationship Id="rId234" Type="http://schemas.openxmlformats.org/officeDocument/2006/relationships/customXml" Target="../ink/ink185.xml"/><Relationship Id="rId2" Type="http://schemas.openxmlformats.org/officeDocument/2006/relationships/customXml" Target="../ink/ink147.xml"/><Relationship Id="rId107" Type="http://schemas.openxmlformats.org/officeDocument/2006/relationships/image" Target="../media/image734.png"/><Relationship Id="rId110" Type="http://schemas.openxmlformats.org/officeDocument/2006/relationships/customXml" Target="../ink/ink150.xml"/><Relationship Id="rId115" Type="http://schemas.openxmlformats.org/officeDocument/2006/relationships/image" Target="../media/image738.png"/><Relationship Id="rId123" Type="http://schemas.openxmlformats.org/officeDocument/2006/relationships/image" Target="../media/image742.png"/><Relationship Id="rId128" Type="http://schemas.openxmlformats.org/officeDocument/2006/relationships/customXml" Target="../ink/ink159.xml"/><Relationship Id="rId131" Type="http://schemas.openxmlformats.org/officeDocument/2006/relationships/image" Target="../media/image746.png"/><Relationship Id="rId136" Type="http://schemas.openxmlformats.org/officeDocument/2006/relationships/customXml" Target="../ink/ink163.xml"/><Relationship Id="rId144" Type="http://schemas.openxmlformats.org/officeDocument/2006/relationships/customXml" Target="../ink/ink167.xml"/><Relationship Id="rId149" Type="http://schemas.openxmlformats.org/officeDocument/2006/relationships/image" Target="../media/image755.png"/><Relationship Id="rId157" Type="http://schemas.openxmlformats.org/officeDocument/2006/relationships/image" Target="../media/image759.png"/><Relationship Id="rId152" Type="http://schemas.openxmlformats.org/officeDocument/2006/relationships/customXml" Target="../ink/ink171.xml"/><Relationship Id="rId160" Type="http://schemas.openxmlformats.org/officeDocument/2006/relationships/customXml" Target="../ink/ink175.xml"/><Relationship Id="rId165" Type="http://schemas.openxmlformats.org/officeDocument/2006/relationships/image" Target="../media/image763.png"/><Relationship Id="rId229" Type="http://schemas.openxmlformats.org/officeDocument/2006/relationships/image" Target="../media/image795.png"/><Relationship Id="rId122" Type="http://schemas.openxmlformats.org/officeDocument/2006/relationships/customXml" Target="../ink/ink156.xml"/><Relationship Id="rId130" Type="http://schemas.openxmlformats.org/officeDocument/2006/relationships/customXml" Target="../ink/ink160.xml"/><Relationship Id="rId135" Type="http://schemas.openxmlformats.org/officeDocument/2006/relationships/image" Target="../media/image748.png"/><Relationship Id="rId143" Type="http://schemas.openxmlformats.org/officeDocument/2006/relationships/image" Target="../media/image752.png"/><Relationship Id="rId148" Type="http://schemas.openxmlformats.org/officeDocument/2006/relationships/customXml" Target="../ink/ink169.xml"/><Relationship Id="rId151" Type="http://schemas.openxmlformats.org/officeDocument/2006/relationships/image" Target="../media/image756.png"/><Relationship Id="rId156" Type="http://schemas.openxmlformats.org/officeDocument/2006/relationships/customXml" Target="../ink/ink173.xml"/><Relationship Id="rId164" Type="http://schemas.openxmlformats.org/officeDocument/2006/relationships/customXml" Target="../ink/ink177.xml"/><Relationship Id="rId169" Type="http://schemas.openxmlformats.org/officeDocument/2006/relationships/image" Target="../media/image765.png"/><Relationship Id="rId232" Type="http://schemas.openxmlformats.org/officeDocument/2006/relationships/customXml" Target="../ink/ink184.xml"/><Relationship Id="rId105" Type="http://schemas.openxmlformats.org/officeDocument/2006/relationships/image" Target="../media/image733.png"/><Relationship Id="rId113" Type="http://schemas.openxmlformats.org/officeDocument/2006/relationships/image" Target="../media/image737.png"/><Relationship Id="rId118" Type="http://schemas.openxmlformats.org/officeDocument/2006/relationships/customXml" Target="../ink/ink154.xml"/><Relationship Id="rId126" Type="http://schemas.openxmlformats.org/officeDocument/2006/relationships/customXml" Target="../ink/ink158.xml"/><Relationship Id="rId134" Type="http://schemas.openxmlformats.org/officeDocument/2006/relationships/customXml" Target="../ink/ink162.xml"/><Relationship Id="rId139" Type="http://schemas.openxmlformats.org/officeDocument/2006/relationships/image" Target="../media/image750.png"/><Relationship Id="rId147" Type="http://schemas.openxmlformats.org/officeDocument/2006/relationships/image" Target="../media/image754.png"/><Relationship Id="rId168" Type="http://schemas.openxmlformats.org/officeDocument/2006/relationships/customXml" Target="../ink/ink179.xml"/><Relationship Id="rId172" Type="http://schemas.openxmlformats.org/officeDocument/2006/relationships/customXml" Target="../ink/ink181.xml"/><Relationship Id="rId228" Type="http://schemas.openxmlformats.org/officeDocument/2006/relationships/customXml" Target="../ink/ink182.xml"/><Relationship Id="rId236" Type="http://schemas.openxmlformats.org/officeDocument/2006/relationships/image" Target="../media/image42.png"/><Relationship Id="rId121" Type="http://schemas.openxmlformats.org/officeDocument/2006/relationships/image" Target="../media/image741.png"/><Relationship Id="rId142" Type="http://schemas.openxmlformats.org/officeDocument/2006/relationships/customXml" Target="../ink/ink166.xml"/><Relationship Id="rId150" Type="http://schemas.openxmlformats.org/officeDocument/2006/relationships/customXml" Target="../ink/ink170.xml"/><Relationship Id="rId155" Type="http://schemas.openxmlformats.org/officeDocument/2006/relationships/image" Target="../media/image758.png"/><Relationship Id="rId163" Type="http://schemas.openxmlformats.org/officeDocument/2006/relationships/image" Target="../media/image762.png"/><Relationship Id="rId171" Type="http://schemas.openxmlformats.org/officeDocument/2006/relationships/image" Target="../media/image766.png"/><Relationship Id="rId227" Type="http://schemas.openxmlformats.org/officeDocument/2006/relationships/image" Target="../media/image794.png"/><Relationship Id="rId230" Type="http://schemas.openxmlformats.org/officeDocument/2006/relationships/customXml" Target="../ink/ink183.xml"/><Relationship Id="rId235" Type="http://schemas.openxmlformats.org/officeDocument/2006/relationships/image" Target="../media/image798.png"/><Relationship Id="rId108" Type="http://schemas.openxmlformats.org/officeDocument/2006/relationships/customXml" Target="../ink/ink149.xml"/><Relationship Id="rId116" Type="http://schemas.openxmlformats.org/officeDocument/2006/relationships/customXml" Target="../ink/ink153.xml"/><Relationship Id="rId124" Type="http://schemas.openxmlformats.org/officeDocument/2006/relationships/customXml" Target="../ink/ink157.xml"/><Relationship Id="rId129" Type="http://schemas.openxmlformats.org/officeDocument/2006/relationships/image" Target="../media/image745.png"/><Relationship Id="rId137" Type="http://schemas.openxmlformats.org/officeDocument/2006/relationships/image" Target="../media/image749.png"/><Relationship Id="rId158" Type="http://schemas.openxmlformats.org/officeDocument/2006/relationships/customXml" Target="../ink/ink174.xml"/><Relationship Id="rId111" Type="http://schemas.openxmlformats.org/officeDocument/2006/relationships/image" Target="../media/image736.png"/><Relationship Id="rId132" Type="http://schemas.openxmlformats.org/officeDocument/2006/relationships/customXml" Target="../ink/ink161.xml"/><Relationship Id="rId140" Type="http://schemas.openxmlformats.org/officeDocument/2006/relationships/customXml" Target="../ink/ink165.xml"/><Relationship Id="rId145" Type="http://schemas.openxmlformats.org/officeDocument/2006/relationships/image" Target="../media/image753.png"/><Relationship Id="rId153" Type="http://schemas.openxmlformats.org/officeDocument/2006/relationships/image" Target="../media/image757.png"/><Relationship Id="rId161" Type="http://schemas.openxmlformats.org/officeDocument/2006/relationships/image" Target="../media/image761.png"/><Relationship Id="rId166" Type="http://schemas.openxmlformats.org/officeDocument/2006/relationships/customXml" Target="../ink/ink178.xml"/><Relationship Id="rId1" Type="http://schemas.openxmlformats.org/officeDocument/2006/relationships/slideLayout" Target="../slideLayouts/slideLayout6.xml"/><Relationship Id="rId233" Type="http://schemas.openxmlformats.org/officeDocument/2006/relationships/image" Target="../media/image797.png"/><Relationship Id="rId106" Type="http://schemas.openxmlformats.org/officeDocument/2006/relationships/customXml" Target="../ink/ink148.xml"/><Relationship Id="rId114" Type="http://schemas.openxmlformats.org/officeDocument/2006/relationships/customXml" Target="../ink/ink152.xml"/><Relationship Id="rId119" Type="http://schemas.openxmlformats.org/officeDocument/2006/relationships/image" Target="../media/image740.png"/><Relationship Id="rId127" Type="http://schemas.openxmlformats.org/officeDocument/2006/relationships/image" Target="../media/image744.png"/></Relationships>
</file>

<file path=ppt/slides/_rels/slide3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17.png"/><Relationship Id="rId72" Type="http://schemas.openxmlformats.org/officeDocument/2006/relationships/image" Target="../media/image43.png"/><Relationship Id="rId34" Type="http://schemas.openxmlformats.org/officeDocument/2006/relationships/customXml" Target="../ink/ink190.xml"/><Relationship Id="rId55" Type="http://schemas.openxmlformats.org/officeDocument/2006/relationships/image" Target="../media/image825.png"/><Relationship Id="rId63" Type="http://schemas.openxmlformats.org/officeDocument/2006/relationships/image" Target="../media/image829.png"/><Relationship Id="rId68" Type="http://schemas.openxmlformats.org/officeDocument/2006/relationships/customXml" Target="../ink/ink201.xml"/><Relationship Id="rId33" Type="http://schemas.openxmlformats.org/officeDocument/2006/relationships/image" Target="../media/image814.png"/><Relationship Id="rId38" Type="http://schemas.openxmlformats.org/officeDocument/2006/relationships/customXml" Target="../ink/ink192.xml"/><Relationship Id="rId59" Type="http://schemas.openxmlformats.org/officeDocument/2006/relationships/image" Target="../media/image827.png"/><Relationship Id="rId67" Type="http://schemas.openxmlformats.org/officeDocument/2006/relationships/image" Target="../media/image831.png"/><Relationship Id="rId71" Type="http://schemas.openxmlformats.org/officeDocument/2006/relationships/image" Target="../media/image833.png"/><Relationship Id="rId2" Type="http://schemas.openxmlformats.org/officeDocument/2006/relationships/customXml" Target="../ink/ink186.xml"/><Relationship Id="rId29" Type="http://schemas.openxmlformats.org/officeDocument/2006/relationships/image" Target="../media/image812.png"/><Relationship Id="rId54" Type="http://schemas.openxmlformats.org/officeDocument/2006/relationships/customXml" Target="../ink/ink194.xml"/><Relationship Id="rId62" Type="http://schemas.openxmlformats.org/officeDocument/2006/relationships/customXml" Target="../ink/ink198.xml"/><Relationship Id="rId70" Type="http://schemas.openxmlformats.org/officeDocument/2006/relationships/customXml" Target="../ink/ink20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87.xml"/><Relationship Id="rId32" Type="http://schemas.openxmlformats.org/officeDocument/2006/relationships/customXml" Target="../ink/ink189.xml"/><Relationship Id="rId37" Type="http://schemas.openxmlformats.org/officeDocument/2006/relationships/image" Target="../media/image816.png"/><Relationship Id="rId40" Type="http://schemas.openxmlformats.org/officeDocument/2006/relationships/customXml" Target="../ink/ink193.xml"/><Relationship Id="rId53" Type="http://schemas.openxmlformats.org/officeDocument/2006/relationships/image" Target="../media/image824.png"/><Relationship Id="rId58" Type="http://schemas.openxmlformats.org/officeDocument/2006/relationships/customXml" Target="../ink/ink196.xml"/><Relationship Id="rId66" Type="http://schemas.openxmlformats.org/officeDocument/2006/relationships/customXml" Target="../ink/ink200.xml"/><Relationship Id="rId5" Type="http://schemas.openxmlformats.org/officeDocument/2006/relationships/image" Target="../media/image800.png"/><Relationship Id="rId36" Type="http://schemas.openxmlformats.org/officeDocument/2006/relationships/customXml" Target="../ink/ink191.xml"/><Relationship Id="rId57" Type="http://schemas.openxmlformats.org/officeDocument/2006/relationships/image" Target="../media/image826.png"/><Relationship Id="rId61" Type="http://schemas.openxmlformats.org/officeDocument/2006/relationships/image" Target="../media/image828.png"/><Relationship Id="rId31" Type="http://schemas.openxmlformats.org/officeDocument/2006/relationships/image" Target="../media/image813.png"/><Relationship Id="rId60" Type="http://schemas.openxmlformats.org/officeDocument/2006/relationships/customXml" Target="../ink/ink197.xml"/><Relationship Id="rId65" Type="http://schemas.openxmlformats.org/officeDocument/2006/relationships/image" Target="../media/image830.png"/><Relationship Id="rId30" Type="http://schemas.openxmlformats.org/officeDocument/2006/relationships/customXml" Target="../ink/ink188.xml"/><Relationship Id="rId35" Type="http://schemas.openxmlformats.org/officeDocument/2006/relationships/image" Target="../media/image815.png"/><Relationship Id="rId56" Type="http://schemas.openxmlformats.org/officeDocument/2006/relationships/customXml" Target="../ink/ink195.xml"/><Relationship Id="rId64" Type="http://schemas.openxmlformats.org/officeDocument/2006/relationships/customXml" Target="../ink/ink199.xml"/><Relationship Id="rId69" Type="http://schemas.openxmlformats.org/officeDocument/2006/relationships/image" Target="../media/image8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74.png"/><Relationship Id="rId3" Type="http://schemas.openxmlformats.org/officeDocument/2006/relationships/image" Target="../media/image56.png"/><Relationship Id="rId21" Type="http://schemas.openxmlformats.org/officeDocument/2006/relationships/image" Target="../media/image65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78.png"/><Relationship Id="rId50" Type="http://schemas.openxmlformats.org/officeDocument/2006/relationships/customXml" Target="../ink/ink25.xml"/><Relationship Id="rId7" Type="http://schemas.openxmlformats.org/officeDocument/2006/relationships/image" Target="../media/image58.png"/><Relationship Id="rId12" Type="http://schemas.openxmlformats.org/officeDocument/2006/relationships/customXml" Target="../ink/ink6.xml"/><Relationship Id="rId17" Type="http://schemas.openxmlformats.org/officeDocument/2006/relationships/image" Target="../media/image63.png"/><Relationship Id="rId25" Type="http://schemas.openxmlformats.org/officeDocument/2006/relationships/image" Target="../media/image67.png"/><Relationship Id="rId33" Type="http://schemas.openxmlformats.org/officeDocument/2006/relationships/image" Target="../media/image71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69.png"/><Relationship Id="rId41" Type="http://schemas.openxmlformats.org/officeDocument/2006/relationships/image" Target="../media/image75.png"/><Relationship Id="rId5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0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73.png"/><Relationship Id="rId40" Type="http://schemas.openxmlformats.org/officeDocument/2006/relationships/customXml" Target="../ink/ink20.xml"/><Relationship Id="rId45" Type="http://schemas.openxmlformats.org/officeDocument/2006/relationships/image" Target="../media/image77.png"/><Relationship Id="rId53" Type="http://schemas.openxmlformats.org/officeDocument/2006/relationships/image" Target="../media/image81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23" Type="http://schemas.openxmlformats.org/officeDocument/2006/relationships/image" Target="../media/image66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79.png"/><Relationship Id="rId10" Type="http://schemas.openxmlformats.org/officeDocument/2006/relationships/customXml" Target="../ink/ink5.xml"/><Relationship Id="rId19" Type="http://schemas.openxmlformats.org/officeDocument/2006/relationships/image" Target="../media/image64.png"/><Relationship Id="rId31" Type="http://schemas.openxmlformats.org/officeDocument/2006/relationships/image" Target="../media/image70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5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68.png"/><Relationship Id="rId30" Type="http://schemas.openxmlformats.org/officeDocument/2006/relationships/customXml" Target="../ink/ink15.xml"/><Relationship Id="rId35" Type="http://schemas.openxmlformats.org/officeDocument/2006/relationships/image" Target="../media/image72.png"/><Relationship Id="rId43" Type="http://schemas.openxmlformats.org/officeDocument/2006/relationships/image" Target="../media/image76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89.png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9" Type="http://schemas.openxmlformats.org/officeDocument/2006/relationships/image" Target="../media/image102.png"/><Relationship Id="rId3" Type="http://schemas.openxmlformats.org/officeDocument/2006/relationships/image" Target="../media/image9.png"/><Relationship Id="rId21" Type="http://schemas.openxmlformats.org/officeDocument/2006/relationships/image" Target="../media/image93.png"/><Relationship Id="rId34" Type="http://schemas.openxmlformats.org/officeDocument/2006/relationships/customXml" Target="../ink/ink42.xml"/><Relationship Id="rId42" Type="http://schemas.openxmlformats.org/officeDocument/2006/relationships/image" Target="../media/image10.png"/><Relationship Id="rId7" Type="http://schemas.openxmlformats.org/officeDocument/2006/relationships/image" Target="../media/image86.png"/><Relationship Id="rId12" Type="http://schemas.openxmlformats.org/officeDocument/2006/relationships/customXml" Target="../ink/ink31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44.xml"/><Relationship Id="rId2" Type="http://schemas.openxmlformats.org/officeDocument/2006/relationships/image" Target="../media/image8.png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29" Type="http://schemas.openxmlformats.org/officeDocument/2006/relationships/image" Target="../media/image97.png"/><Relationship Id="rId41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88.png"/><Relationship Id="rId24" Type="http://schemas.openxmlformats.org/officeDocument/2006/relationships/customXml" Target="../ink/ink37.xml"/><Relationship Id="rId32" Type="http://schemas.openxmlformats.org/officeDocument/2006/relationships/customXml" Target="../ink/ink41.xml"/><Relationship Id="rId37" Type="http://schemas.openxmlformats.org/officeDocument/2006/relationships/image" Target="../media/image101.png"/><Relationship Id="rId40" Type="http://schemas.openxmlformats.org/officeDocument/2006/relationships/customXml" Target="../ink/ink45.xml"/><Relationship Id="rId5" Type="http://schemas.openxmlformats.org/officeDocument/2006/relationships/image" Target="../media/image85.png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10" Type="http://schemas.openxmlformats.org/officeDocument/2006/relationships/customXml" Target="../ink/ink30.xml"/><Relationship Id="rId19" Type="http://schemas.openxmlformats.org/officeDocument/2006/relationships/image" Target="../media/image92.png"/><Relationship Id="rId31" Type="http://schemas.openxmlformats.org/officeDocument/2006/relationships/image" Target="../media/image98.png"/><Relationship Id="rId4" Type="http://schemas.openxmlformats.org/officeDocument/2006/relationships/customXml" Target="../ink/ink27.xml"/><Relationship Id="rId9" Type="http://schemas.openxmlformats.org/officeDocument/2006/relationships/image" Target="../media/image87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96.png"/><Relationship Id="rId30" Type="http://schemas.openxmlformats.org/officeDocument/2006/relationships/customXml" Target="../ink/ink40.xml"/><Relationship Id="rId35" Type="http://schemas.openxmlformats.org/officeDocument/2006/relationships/image" Target="../media/image100.png"/><Relationship Id="rId43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customXml" Target="../ink/ink50.xml"/><Relationship Id="rId18" Type="http://schemas.openxmlformats.org/officeDocument/2006/relationships/image" Target="../media/image113.png"/><Relationship Id="rId26" Type="http://schemas.openxmlformats.org/officeDocument/2006/relationships/image" Target="../media/image117.png"/><Relationship Id="rId3" Type="http://schemas.openxmlformats.org/officeDocument/2006/relationships/image" Target="../media/image11.jpeg"/><Relationship Id="rId21" Type="http://schemas.openxmlformats.org/officeDocument/2006/relationships/customXml" Target="../ink/ink54.xml"/><Relationship Id="rId34" Type="http://schemas.openxmlformats.org/officeDocument/2006/relationships/image" Target="../media/image121.png"/><Relationship Id="rId7" Type="http://schemas.openxmlformats.org/officeDocument/2006/relationships/customXml" Target="../ink/ink47.xml"/><Relationship Id="rId12" Type="http://schemas.openxmlformats.org/officeDocument/2006/relationships/image" Target="../media/image110.png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33" Type="http://schemas.openxmlformats.org/officeDocument/2006/relationships/customXml" Target="../ink/ink60.xml"/><Relationship Id="rId38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29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customXml" Target="../ink/ink49.xml"/><Relationship Id="rId24" Type="http://schemas.openxmlformats.org/officeDocument/2006/relationships/image" Target="../media/image116.png"/><Relationship Id="rId32" Type="http://schemas.openxmlformats.org/officeDocument/2006/relationships/image" Target="../media/image120.png"/><Relationship Id="rId37" Type="http://schemas.openxmlformats.org/officeDocument/2006/relationships/customXml" Target="../ink/ink62.xml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28" Type="http://schemas.openxmlformats.org/officeDocument/2006/relationships/image" Target="../media/image118.png"/><Relationship Id="rId36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customXml" Target="../ink/ink53.xml"/><Relationship Id="rId31" Type="http://schemas.openxmlformats.org/officeDocument/2006/relationships/customXml" Target="../ink/ink59.xml"/><Relationship Id="rId4" Type="http://schemas.openxmlformats.org/officeDocument/2006/relationships/image" Target="../media/image3.png"/><Relationship Id="rId9" Type="http://schemas.openxmlformats.org/officeDocument/2006/relationships/customXml" Target="../ink/ink48.xml"/><Relationship Id="rId14" Type="http://schemas.openxmlformats.org/officeDocument/2006/relationships/image" Target="../media/image111.png"/><Relationship Id="rId22" Type="http://schemas.openxmlformats.org/officeDocument/2006/relationships/image" Target="../media/image115.png"/><Relationship Id="rId27" Type="http://schemas.openxmlformats.org/officeDocument/2006/relationships/customXml" Target="../ink/ink57.xml"/><Relationship Id="rId30" Type="http://schemas.openxmlformats.org/officeDocument/2006/relationships/image" Target="../media/image119.png"/><Relationship Id="rId35" Type="http://schemas.openxmlformats.org/officeDocument/2006/relationships/customXml" Target="../ink/ink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39E53-4629-9444-8460-264358BD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99" y="845031"/>
            <a:ext cx="9283246" cy="1283571"/>
          </a:xfrm>
        </p:spPr>
        <p:txBody>
          <a:bodyPr>
            <a:normAutofit/>
          </a:bodyPr>
          <a:lstStyle/>
          <a:p>
            <a:r>
              <a:rPr lang="de-DE" spc="30" dirty="0">
                <a:effectLst/>
                <a:latin typeface="Arial" panose="020B0604020202020204" pitchFamily="34" charset="0"/>
              </a:rPr>
              <a:t>Tiroler Aktionsplan </a:t>
            </a:r>
            <a:br>
              <a:rPr lang="de-DE" spc="30" dirty="0">
                <a:effectLst/>
                <a:latin typeface="Arial" panose="020B0604020202020204" pitchFamily="34" charset="0"/>
              </a:rPr>
            </a:br>
            <a:r>
              <a:rPr lang="de-DE" spc="30" dirty="0">
                <a:effectLst/>
                <a:latin typeface="Arial" panose="020B0604020202020204" pitchFamily="34" charset="0"/>
              </a:rPr>
              <a:t>zur Umsetzung der UN-BRK </a:t>
            </a:r>
            <a:endParaRPr lang="de-DE" sz="3200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ED985A96-FCBD-4E38-AC57-217C75037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38090" y="6252102"/>
            <a:ext cx="172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Petra Plicka</a:t>
            </a:r>
          </a:p>
        </p:txBody>
      </p:sp>
      <p:sp>
        <p:nvSpPr>
          <p:cNvPr id="8" name="Foliennummernplatzhalter 10">
            <a:extLst>
              <a:ext uri="{FF2B5EF4-FFF2-40B4-BE49-F238E27FC236}">
                <a16:creationId xmlns:a16="http://schemas.microsoft.com/office/drawing/2014/main" id="{CD878DB6-75B3-4AE1-884B-946F7E945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416" y="6266671"/>
            <a:ext cx="669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A302FA8-04C4-4CCE-AE2D-73BA3F039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48" y="3449142"/>
            <a:ext cx="10751579" cy="11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de-AT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Sitzung des Umsetzungsteams Bewusstseinsbildung, Bildung und Wissen</a:t>
            </a:r>
            <a:endParaRPr lang="de-AT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Ein Bild, das Zeichnung, Kinderkunst, Cartoon, Clipart enthält.&#10;&#10;Automatisch generierte Beschreibung">
            <a:extLst>
              <a:ext uri="{FF2B5EF4-FFF2-40B4-BE49-F238E27FC236}">
                <a16:creationId xmlns:a16="http://schemas.microsoft.com/office/drawing/2014/main" id="{65539147-1907-1161-52F9-52C25DAB95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170" y="4884390"/>
            <a:ext cx="3999471" cy="19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3DD130-41AB-D638-4A18-C7DD991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5032"/>
            <a:ext cx="9448800" cy="5786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Erklärung der Richtlinien für Sitzungen ohne Barrieren</a:t>
            </a:r>
            <a:endParaRPr lang="de-AT" sz="4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91D6E-B4E3-A3B9-58DC-E26AA6B7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EE6B6-99B9-494F-6160-6B5AD93F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09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42246-7A83-80CB-28CB-BB6DEB61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03" y="75831"/>
            <a:ext cx="9283246" cy="845656"/>
          </a:xfrm>
        </p:spPr>
        <p:txBody>
          <a:bodyPr/>
          <a:lstStyle/>
          <a:p>
            <a:r>
              <a:rPr lang="de-AT" sz="1800" dirty="0">
                <a:cs typeface="Times New Roman" panose="02020603050405020304" pitchFamily="18" charset="0"/>
              </a:rPr>
              <a:t>Wir bauen Barrieren ab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58979D-55C6-4229-AD61-3E371783A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6F6E764-AF29-DBCD-A597-6D8B85984709}"/>
              </a:ext>
            </a:extLst>
          </p:cNvPr>
          <p:cNvSpPr txBox="1">
            <a:spLocks/>
          </p:cNvSpPr>
          <p:nvPr/>
        </p:nvSpPr>
        <p:spPr>
          <a:xfrm>
            <a:off x="5082508" y="1735676"/>
            <a:ext cx="4396630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Damit wir uns verstehen und die Unterstützung gut funktioniert:</a:t>
            </a:r>
            <a:endParaRPr lang="de-AT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F4749CD-6C02-E732-4131-4665F3DEB599}"/>
              </a:ext>
            </a:extLst>
          </p:cNvPr>
          <p:cNvSpPr txBox="1">
            <a:spLocks/>
          </p:cNvSpPr>
          <p:nvPr/>
        </p:nvSpPr>
        <p:spPr>
          <a:xfrm>
            <a:off x="179416" y="3225179"/>
            <a:ext cx="4974475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Damit wir gut zusammen arbeiten und die Unterstützung gut funktioniert:</a:t>
            </a:r>
            <a:endParaRPr lang="de-AT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BBCA575-0592-9344-24FD-409E91174638}"/>
              </a:ext>
            </a:extLst>
          </p:cNvPr>
          <p:cNvSpPr txBox="1">
            <a:spLocks/>
          </p:cNvSpPr>
          <p:nvPr/>
        </p:nvSpPr>
        <p:spPr>
          <a:xfrm>
            <a:off x="5185989" y="5022056"/>
            <a:ext cx="4581234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Damit sie gut mitwirken können:</a:t>
            </a:r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468989F-D5DC-9FAC-5D2F-2992A97ED862}"/>
              </a:ext>
            </a:extLst>
          </p:cNvPr>
          <p:cNvSpPr txBox="1"/>
          <p:nvPr/>
        </p:nvSpPr>
        <p:spPr>
          <a:xfrm>
            <a:off x="3234718" y="416776"/>
            <a:ext cx="61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Induktive Höranlage, </a:t>
            </a:r>
          </a:p>
          <a:p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Schrift- und Gebärdensprach-</a:t>
            </a:r>
            <a:r>
              <a:rPr lang="de-AT" sz="18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dolmetschung</a:t>
            </a: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Visualisierungen </a:t>
            </a:r>
            <a:b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Zusammenfassungen in einfacher Sprache</a:t>
            </a:r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ACCDADE-51C1-FBC2-DE42-3FB7F8678B5F}"/>
              </a:ext>
            </a:extLst>
          </p:cNvPr>
          <p:cNvSpPr txBox="1"/>
          <p:nvPr/>
        </p:nvSpPr>
        <p:spPr>
          <a:xfrm>
            <a:off x="5858539" y="2478930"/>
            <a:ext cx="5416231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schalten sie das Mikrofon ein, </a:t>
            </a:r>
            <a:b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bevor sie sprechen.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fertig sind, </a:t>
            </a:r>
            <a:b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schalten sie es bitte wieder ab.</a:t>
            </a:r>
            <a:endParaRPr lang="de-AT" sz="180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36AD0A-5279-6496-4296-828E6813E70E}"/>
              </a:ext>
            </a:extLst>
          </p:cNvPr>
          <p:cNvSpPr txBox="1"/>
          <p:nvPr/>
        </p:nvSpPr>
        <p:spPr>
          <a:xfrm>
            <a:off x="3292240" y="3944963"/>
            <a:ext cx="4276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soll immer nur eine</a:t>
            </a:r>
            <a:b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 sprechen.</a:t>
            </a: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Bitte während der Sitzung </a:t>
            </a:r>
            <a:b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nicht miteinander plaudern.</a:t>
            </a:r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241FB89-12BD-D86E-0D8D-7548E54A9181}"/>
              </a:ext>
            </a:extLst>
          </p:cNvPr>
          <p:cNvSpPr txBox="1"/>
          <p:nvPr/>
        </p:nvSpPr>
        <p:spPr>
          <a:xfrm>
            <a:off x="5643928" y="5620207"/>
            <a:ext cx="5666090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machen sie sich bemerkbar, </a:t>
            </a:r>
            <a:b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Beispiel durch aufzeigen oder etwas sagen. 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 Elisabeth Rieder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erteilt ihnen dann das Wort.</a:t>
            </a:r>
            <a:endParaRPr lang="de-AT" sz="180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722672FC-E7A6-B2E7-ABC4-B7056E5578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78" y="812419"/>
            <a:ext cx="1716522" cy="2241207"/>
          </a:xfrm>
          <a:prstGeom prst="rect">
            <a:avLst/>
          </a:prstGeom>
        </p:spPr>
      </p:pic>
      <p:pic>
        <p:nvPicPr>
          <p:cNvPr id="11" name="Grafik 10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8053D23A-243E-6E18-426A-AC5E4FFB6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973" y="1798378"/>
            <a:ext cx="2187801" cy="2375440"/>
          </a:xfrm>
          <a:prstGeom prst="rect">
            <a:avLst/>
          </a:prstGeom>
        </p:spPr>
      </p:pic>
      <p:pic>
        <p:nvPicPr>
          <p:cNvPr id="12" name="Grafik 11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ACF51E44-5C66-D9B6-659C-1E5D340718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02" y="4007955"/>
            <a:ext cx="2955852" cy="2633575"/>
          </a:xfrm>
          <a:prstGeom prst="rect">
            <a:avLst/>
          </a:prstGeom>
        </p:spPr>
      </p:pic>
      <p:pic>
        <p:nvPicPr>
          <p:cNvPr id="14" name="Grafik 13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BB341C63-317F-3FDE-27BE-CEAAA2DA8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445"/>
          <a:stretch/>
        </p:blipFill>
        <p:spPr>
          <a:xfrm>
            <a:off x="8607156" y="4461236"/>
            <a:ext cx="2187801" cy="1719792"/>
          </a:xfrm>
          <a:prstGeom prst="rect">
            <a:avLst/>
          </a:prstGeom>
        </p:spPr>
      </p:pic>
      <p:pic>
        <p:nvPicPr>
          <p:cNvPr id="16" name="Grafik 15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F33719D6-320E-30C4-03CF-B5186C78BE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456" y="678174"/>
            <a:ext cx="1893648" cy="22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32D8E2E-8A25-3086-B52E-10FC2979373D}"/>
              </a:ext>
            </a:extLst>
          </p:cNvPr>
          <p:cNvSpPr txBox="1"/>
          <p:nvPr/>
        </p:nvSpPr>
        <p:spPr>
          <a:xfrm>
            <a:off x="164798" y="2673530"/>
            <a:ext cx="683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Personen, die online dabei sind: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0B5E56D-AA20-CD5F-01E8-846B4A6F9A86}"/>
              </a:ext>
            </a:extLst>
          </p:cNvPr>
          <p:cNvSpPr txBox="1"/>
          <p:nvPr/>
        </p:nvSpPr>
        <p:spPr>
          <a:xfrm>
            <a:off x="124348" y="27267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etwas nicht klar ist: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C2A43E-078F-EFE7-2C88-B28C5DFC740F}"/>
              </a:ext>
            </a:extLst>
          </p:cNvPr>
          <p:cNvSpPr txBox="1"/>
          <p:nvPr/>
        </p:nvSpPr>
        <p:spPr>
          <a:xfrm>
            <a:off x="2628123" y="992731"/>
            <a:ext cx="6097554" cy="146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Dazwischen 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immer wieder gefragt, ob alles klar ist.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wird auch gefragt, ob es zu besprochenen Themen etwas Dringendes zu sagen gibt.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9CABC08-0BD9-6F52-C3BE-94C9B094EA3F}"/>
              </a:ext>
            </a:extLst>
          </p:cNvPr>
          <p:cNvSpPr txBox="1"/>
          <p:nvPr/>
        </p:nvSpPr>
        <p:spPr>
          <a:xfrm>
            <a:off x="5461947" y="3636997"/>
            <a:ext cx="6097554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läuft das Ende der Sitzung:</a:t>
            </a:r>
            <a:b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D2B2D2-0F24-F728-526D-575F4DD6414E}"/>
              </a:ext>
            </a:extLst>
          </p:cNvPr>
          <p:cNvSpPr txBox="1"/>
          <p:nvPr/>
        </p:nvSpPr>
        <p:spPr>
          <a:xfrm>
            <a:off x="5848168" y="4133948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Längere Fragen und Anliegen werden </a:t>
            </a:r>
            <a:b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 Ende der Sitzung besprochen.</a:t>
            </a:r>
          </a:p>
          <a:p>
            <a:endParaRPr lang="de-AT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 können auch Leute teilnehmen, die online dabei sind.</a:t>
            </a: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Das geht mit der Chat-Funktion oder mündlich.</a:t>
            </a:r>
          </a:p>
          <a:p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Bitte melden sie sich, wenn sie etwas sagen möchten.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A1548A1-0924-6C23-5685-166D09035A6E}"/>
              </a:ext>
            </a:extLst>
          </p:cNvPr>
          <p:cNvSpPr txBox="1"/>
          <p:nvPr/>
        </p:nvSpPr>
        <p:spPr>
          <a:xfrm>
            <a:off x="464098" y="3146982"/>
            <a:ext cx="6097554" cy="17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können zuhören.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Während der Sitzung können sie </a:t>
            </a:r>
            <a:b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 aktiv mitreden.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online dabei sind </a:t>
            </a:r>
            <a:b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bekommen sie kein Sitzungsgeld.</a:t>
            </a:r>
          </a:p>
        </p:txBody>
      </p:sp>
      <p:pic>
        <p:nvPicPr>
          <p:cNvPr id="6" name="Grafik 5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F2D95BC-126E-8C4A-B192-1CF696E78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479" y="738525"/>
            <a:ext cx="1614793" cy="1583739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0A2CC61-1BCC-AEEB-70A5-09118074A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78" y="4778555"/>
            <a:ext cx="3088559" cy="1706835"/>
          </a:xfrm>
          <a:prstGeom prst="rect">
            <a:avLst/>
          </a:prstGeom>
        </p:spPr>
      </p:pic>
      <p:pic>
        <p:nvPicPr>
          <p:cNvPr id="17" name="Grafik 16" descr="Ein Bild, das Zeichnung, Entwurf, Kinderkunst, Clipart enthält.&#10;&#10;Automatisch generierte Beschreibung">
            <a:extLst>
              <a:ext uri="{FF2B5EF4-FFF2-40B4-BE49-F238E27FC236}">
                <a16:creationId xmlns:a16="http://schemas.microsoft.com/office/drawing/2014/main" id="{077F6CFF-6E1D-2B33-CB0C-DAAB613752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997" y="5348715"/>
            <a:ext cx="827100" cy="701748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D7E8CFA-946F-8894-102B-B02178A006BE}"/>
              </a:ext>
            </a:extLst>
          </p:cNvPr>
          <p:cNvGrpSpPr/>
          <p:nvPr/>
        </p:nvGrpSpPr>
        <p:grpSpPr>
          <a:xfrm>
            <a:off x="2309522" y="4904133"/>
            <a:ext cx="2191931" cy="1282559"/>
            <a:chOff x="2147810" y="5330591"/>
            <a:chExt cx="2191931" cy="12825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0D222AF-2C42-D07B-8D39-F7C567AC55F7}"/>
                    </a:ext>
                  </a:extLst>
                </p14:cNvPr>
                <p14:cNvContentPartPr/>
                <p14:nvPr/>
              </p14:nvContentPartPr>
              <p14:xfrm>
                <a:off x="2147810" y="5384951"/>
                <a:ext cx="783360" cy="777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0D222AF-2C42-D07B-8D39-F7C567AC55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29810" y="5366951"/>
                  <a:ext cx="81900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334E228-A6BC-04B0-E2AC-17EC09DF5785}"/>
                    </a:ext>
                  </a:extLst>
                </p14:cNvPr>
                <p14:cNvContentPartPr/>
                <p14:nvPr/>
              </p14:nvContentPartPr>
              <p14:xfrm>
                <a:off x="2338970" y="5330591"/>
                <a:ext cx="600480" cy="822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334E228-A6BC-04B0-E2AC-17EC09DF57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1330" y="5312591"/>
                  <a:ext cx="636120" cy="8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BF26075-5BE1-60B7-A490-021E2D749900}"/>
                    </a:ext>
                  </a:extLst>
                </p14:cNvPr>
                <p14:cNvContentPartPr/>
                <p14:nvPr/>
              </p14:nvContentPartPr>
              <p14:xfrm>
                <a:off x="3019261" y="5849590"/>
                <a:ext cx="1320480" cy="763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BF26075-5BE1-60B7-A490-021E2D7499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01621" y="5831950"/>
                  <a:ext cx="1356120" cy="79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475D1AD-C6D9-51B0-C43A-E0A4EF7ABB68}"/>
                    </a:ext>
                  </a:extLst>
                </p14:cNvPr>
                <p14:cNvContentPartPr/>
                <p14:nvPr/>
              </p14:nvContentPartPr>
              <p14:xfrm>
                <a:off x="3210781" y="5656270"/>
                <a:ext cx="1002240" cy="934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475D1AD-C6D9-51B0-C43A-E0A4EF7ABB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92781" y="5638270"/>
                  <a:ext cx="1037880" cy="970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50" name="Picture 2" descr="Am Ende war die Flucht? - Wirkungsvolles Reden &amp; Sprachliche Cleverness">
            <a:extLst>
              <a:ext uri="{FF2B5EF4-FFF2-40B4-BE49-F238E27FC236}">
                <a16:creationId xmlns:a16="http://schemas.microsoft.com/office/drawing/2014/main" id="{25F97B72-9091-C32E-14A7-E62BAA05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6075" y="3043500"/>
            <a:ext cx="1811827" cy="17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9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3AEEE8-85DC-141A-B972-1F8206E7B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6784C1-4927-4850-46CE-5547CCCA6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374DEF8-9595-06D5-908F-B47B031166BA}"/>
              </a:ext>
            </a:extLst>
          </p:cNvPr>
          <p:cNvSpPr txBox="1">
            <a:spLocks/>
          </p:cNvSpPr>
          <p:nvPr/>
        </p:nvSpPr>
        <p:spPr>
          <a:xfrm>
            <a:off x="333229" y="174875"/>
            <a:ext cx="3158837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dirty="0">
                <a:ea typeface="Calibri" panose="020F0502020204030204" pitchFamily="34" charset="0"/>
                <a:cs typeface="Times New Roman" panose="02020603050405020304" pitchFamily="18" charset="0"/>
              </a:rPr>
              <a:t>Sitzungs-Geld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426648-89D6-AD00-2611-2507818DBF0C}"/>
              </a:ext>
            </a:extLst>
          </p:cNvPr>
          <p:cNvSpPr txBox="1"/>
          <p:nvPr/>
        </p:nvSpPr>
        <p:spPr>
          <a:xfrm>
            <a:off x="5542368" y="1198792"/>
            <a:ext cx="6097554" cy="4724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bekommen Sitzungs-Geld,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ihrer Arbeit aus 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dabei sind.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Personen aus der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Nutzer:innenvertretung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dem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Teilhabebeirat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bekommen auch Sitzungs-Geld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Personen bekommen Sitzungs-Geld,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bei der Sitzung im Plenum </a:t>
            </a:r>
            <a:r>
              <a:rPr lang="de-A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 Ort dabei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die Online-Teilnahme gibt es kein Sitzungs-Geld.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€ 35,- / pro Sitzung für Mitglieder in Innsbruck</a:t>
            </a:r>
          </a:p>
          <a:p>
            <a:r>
              <a:rPr lang="de-A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€ 45,- / pro Sitzung für Mitglieder außerhalb von Innsbruck</a:t>
            </a: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Ein Bild, das Zeichnung, Entwurf, Kinderkunst, Clipart enthält.&#10;&#10;Automatisch generierte Beschreibung">
            <a:extLst>
              <a:ext uri="{FF2B5EF4-FFF2-40B4-BE49-F238E27FC236}">
                <a16:creationId xmlns:a16="http://schemas.microsoft.com/office/drawing/2014/main" id="{B402248B-EC16-6D75-8A48-9B9DE2BED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36" y="1154205"/>
            <a:ext cx="2825254" cy="2397069"/>
          </a:xfrm>
          <a:prstGeom prst="rect">
            <a:avLst/>
          </a:prstGeom>
        </p:spPr>
      </p:pic>
      <p:pic>
        <p:nvPicPr>
          <p:cNvPr id="9" name="Grafik 8" descr="Ein Bild, das Zeichnung, Kinderkunst, Cartoon, Clipart enthält.&#10;&#10;Automatisch generierte Beschreibung">
            <a:extLst>
              <a:ext uri="{FF2B5EF4-FFF2-40B4-BE49-F238E27FC236}">
                <a16:creationId xmlns:a16="http://schemas.microsoft.com/office/drawing/2014/main" id="{F9E2C1B5-9517-219F-9DB4-01F742324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7" y="3891432"/>
            <a:ext cx="3999471" cy="1986448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B78DE2-4999-B5C5-8D6C-0AF3F54E433C}"/>
              </a:ext>
            </a:extLst>
          </p:cNvPr>
          <p:cNvGrpSpPr/>
          <p:nvPr/>
        </p:nvGrpSpPr>
        <p:grpSpPr>
          <a:xfrm>
            <a:off x="1728943" y="5598300"/>
            <a:ext cx="2910600" cy="788040"/>
            <a:chOff x="1728943" y="5598300"/>
            <a:chExt cx="2910600" cy="78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31D985C-3A04-B71E-DC9B-A983A66BA2DD}"/>
                    </a:ext>
                  </a:extLst>
                </p14:cNvPr>
                <p14:cNvContentPartPr/>
                <p14:nvPr/>
              </p14:nvContentPartPr>
              <p14:xfrm>
                <a:off x="1876183" y="6010500"/>
                <a:ext cx="116640" cy="375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31D985C-3A04-B71E-DC9B-A983A66BA2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58543" y="5992500"/>
                  <a:ext cx="152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AA78E09-6DE3-C383-5CE5-FC1A75B83E09}"/>
                    </a:ext>
                  </a:extLst>
                </p14:cNvPr>
                <p14:cNvContentPartPr/>
                <p14:nvPr/>
              </p14:nvContentPartPr>
              <p14:xfrm>
                <a:off x="1728943" y="5923740"/>
                <a:ext cx="220680" cy="306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AA78E09-6DE3-C383-5CE5-FC1A75B83E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1303" y="5906100"/>
                  <a:ext cx="256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94BD1E-4984-FAF2-580F-BBA77F02296E}"/>
                    </a:ext>
                  </a:extLst>
                </p14:cNvPr>
                <p14:cNvContentPartPr/>
                <p14:nvPr/>
              </p14:nvContentPartPr>
              <p14:xfrm>
                <a:off x="2031703" y="6087540"/>
                <a:ext cx="167040" cy="251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94BD1E-4984-FAF2-580F-BBA77F0229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3703" y="6069900"/>
                  <a:ext cx="202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7B7F96-C71C-8545-CCA8-54A3156FB6DF}"/>
                    </a:ext>
                  </a:extLst>
                </p14:cNvPr>
                <p14:cNvContentPartPr/>
                <p14:nvPr/>
              </p14:nvContentPartPr>
              <p14:xfrm>
                <a:off x="2087143" y="5969100"/>
                <a:ext cx="8280" cy="7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7B7F96-C71C-8545-CCA8-54A3156FB6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69503" y="5951100"/>
                  <a:ext cx="4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1CC1A31-AEA6-185C-9640-BC6B9FFFA524}"/>
                    </a:ext>
                  </a:extLst>
                </p14:cNvPr>
                <p14:cNvContentPartPr/>
                <p14:nvPr/>
              </p14:nvContentPartPr>
              <p14:xfrm>
                <a:off x="2222503" y="6103020"/>
                <a:ext cx="92520" cy="183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1CC1A31-AEA6-185C-9640-BC6B9FFFA5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4503" y="6085380"/>
                  <a:ext cx="128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7F8A7CF-D2E9-0498-FBFB-538427F7DCE1}"/>
                    </a:ext>
                  </a:extLst>
                </p14:cNvPr>
                <p14:cNvContentPartPr/>
                <p14:nvPr/>
              </p14:nvContentPartPr>
              <p14:xfrm>
                <a:off x="2346343" y="6043620"/>
                <a:ext cx="237600" cy="252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7F8A7CF-D2E9-0498-FBFB-538427F7DC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28703" y="6025980"/>
                  <a:ext cx="273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096C25F-24D0-1FAB-8854-61F7B71BFBCB}"/>
                    </a:ext>
                  </a:extLst>
                </p14:cNvPr>
                <p14:cNvContentPartPr/>
                <p14:nvPr/>
              </p14:nvContentPartPr>
              <p14:xfrm>
                <a:off x="2545423" y="5821860"/>
                <a:ext cx="101520" cy="387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096C25F-24D0-1FAB-8854-61F7B71BFB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27783" y="5803860"/>
                  <a:ext cx="137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F25483A-53FA-9BB7-A3A1-7720E6770D9D}"/>
                    </a:ext>
                  </a:extLst>
                </p14:cNvPr>
                <p14:cNvContentPartPr/>
                <p14:nvPr/>
              </p14:nvContentPartPr>
              <p14:xfrm>
                <a:off x="2558023" y="6028500"/>
                <a:ext cx="88560" cy="59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F25483A-53FA-9BB7-A3A1-7720E6770D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40023" y="6010860"/>
                  <a:ext cx="124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538EBE-3047-54B6-E311-C6DDBF10B76E}"/>
                    </a:ext>
                  </a:extLst>
                </p14:cNvPr>
                <p14:cNvContentPartPr/>
                <p14:nvPr/>
              </p14:nvContentPartPr>
              <p14:xfrm>
                <a:off x="2974543" y="5912940"/>
                <a:ext cx="101160" cy="313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538EBE-3047-54B6-E311-C6DDBF10B7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56543" y="5894940"/>
                  <a:ext cx="1368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3826DD1-8810-FE04-76D7-F22BE3E4D94B}"/>
                    </a:ext>
                  </a:extLst>
                </p14:cNvPr>
                <p14:cNvContentPartPr/>
                <p14:nvPr/>
              </p14:nvContentPartPr>
              <p14:xfrm>
                <a:off x="2842783" y="5810700"/>
                <a:ext cx="237240" cy="295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3826DD1-8810-FE04-76D7-F22BE3E4D9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4783" y="5793060"/>
                  <a:ext cx="272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464C828-4B11-3859-3B9D-3C351EA9652B}"/>
                    </a:ext>
                  </a:extLst>
                </p14:cNvPr>
                <p14:cNvContentPartPr/>
                <p14:nvPr/>
              </p14:nvContentPartPr>
              <p14:xfrm>
                <a:off x="3114943" y="5901420"/>
                <a:ext cx="209160" cy="266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464C828-4B11-3859-3B9D-3C351EA965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6943" y="5883780"/>
                  <a:ext cx="244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71222B0-5771-A687-5F65-D10133E89AD4}"/>
                    </a:ext>
                  </a:extLst>
                </p14:cNvPr>
                <p14:cNvContentPartPr/>
                <p14:nvPr/>
              </p14:nvContentPartPr>
              <p14:xfrm>
                <a:off x="3317263" y="5897460"/>
                <a:ext cx="120240" cy="227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71222B0-5771-A687-5F65-D10133E89A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99263" y="5879460"/>
                  <a:ext cx="155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1006C4-22B2-1324-7DBD-236967F15C67}"/>
                    </a:ext>
                  </a:extLst>
                </p14:cNvPr>
                <p14:cNvContentPartPr/>
                <p14:nvPr/>
              </p14:nvContentPartPr>
              <p14:xfrm>
                <a:off x="3515983" y="5841300"/>
                <a:ext cx="158400" cy="28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1006C4-22B2-1324-7DBD-236967F15C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8343" y="5823300"/>
                  <a:ext cx="194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C5D1A75-59D0-54E4-1965-4D75354DF88D}"/>
                    </a:ext>
                  </a:extLst>
                </p14:cNvPr>
                <p14:cNvContentPartPr/>
                <p14:nvPr/>
              </p14:nvContentPartPr>
              <p14:xfrm>
                <a:off x="3714343" y="5814300"/>
                <a:ext cx="178560" cy="218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C5D1A75-59D0-54E4-1965-4D75354DF8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96703" y="5796660"/>
                  <a:ext cx="214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2D5C19C-A407-4DA2-20E6-87ECA3A85CEA}"/>
                    </a:ext>
                  </a:extLst>
                </p14:cNvPr>
                <p14:cNvContentPartPr/>
                <p14:nvPr/>
              </p14:nvContentPartPr>
              <p14:xfrm>
                <a:off x="3948703" y="5757420"/>
                <a:ext cx="209160" cy="241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2D5C19C-A407-4DA2-20E6-87ECA3A85C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31063" y="5739780"/>
                  <a:ext cx="244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80DD9E0-06C9-8E9A-69C1-39EF758B8CF2}"/>
                    </a:ext>
                  </a:extLst>
                </p14:cNvPr>
                <p14:cNvContentPartPr/>
                <p14:nvPr/>
              </p14:nvContentPartPr>
              <p14:xfrm>
                <a:off x="4182703" y="5657340"/>
                <a:ext cx="211320" cy="284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80DD9E0-06C9-8E9A-69C1-39EF758B8C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65063" y="5639700"/>
                  <a:ext cx="246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91E7CAF-A5C9-C228-7853-31B51A9A5523}"/>
                    </a:ext>
                  </a:extLst>
                </p14:cNvPr>
                <p14:cNvContentPartPr/>
                <p14:nvPr/>
              </p14:nvContentPartPr>
              <p14:xfrm>
                <a:off x="4397263" y="5598300"/>
                <a:ext cx="242280" cy="223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91E7CAF-A5C9-C228-7853-31B51A9A55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79263" y="5580300"/>
                  <a:ext cx="277920" cy="25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594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B89C27-0EB8-F94C-0881-FF1BD0BD2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BA0846-438A-D2AA-7C34-49F067FA3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AFE7AE-100C-ACCC-E66F-7073D9F71C9D}"/>
              </a:ext>
            </a:extLst>
          </p:cNvPr>
          <p:cNvSpPr txBox="1"/>
          <p:nvPr/>
        </p:nvSpPr>
        <p:spPr>
          <a:xfrm>
            <a:off x="687591" y="1273569"/>
            <a:ext cx="7039946" cy="523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Amt der Tiroler Landesregierung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bezahlt eine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Aufwands-Entschädigung 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mobile Unterstützung.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von der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Arbeit aus mit 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Assistenz am Arbeits-Platz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machen, 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 bezahlt es das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Sozialministeriumservice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viel Geld es gibt, wird in 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einer Richt-Linie zusammen geschrieben.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wird über den Sommer geschrieben.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heute mit Assistenz da sind, 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kommen sie bitte nach der Sitzung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 Elisabeth Rieder.</a:t>
            </a: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Dort können alle weiteren Fragen besprochen werden.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E5C8FD-CEAD-F705-A248-652D8E989250}"/>
              </a:ext>
            </a:extLst>
          </p:cNvPr>
          <p:cNvSpPr txBox="1"/>
          <p:nvPr/>
        </p:nvSpPr>
        <p:spPr>
          <a:xfrm>
            <a:off x="54712" y="161696"/>
            <a:ext cx="4910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Geld für mobile Unterstützungs-leistungen </a:t>
            </a:r>
            <a:b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persönliche Assistenzen</a:t>
            </a:r>
            <a:endParaRPr lang="de-AT" dirty="0"/>
          </a:p>
        </p:txBody>
      </p:sp>
      <p:pic>
        <p:nvPicPr>
          <p:cNvPr id="2" name="Grafik 1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5392C672-FC91-ECEF-3A18-10436B4D4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2195" y="415928"/>
            <a:ext cx="3210422" cy="3622795"/>
          </a:xfrm>
          <a:prstGeom prst="rect">
            <a:avLst/>
          </a:prstGeom>
        </p:spPr>
      </p:pic>
      <p:pic>
        <p:nvPicPr>
          <p:cNvPr id="7" name="Grafik 6" descr="Ein Bild, das Zeichnung, Entwurf, Kinderkunst, Clipart enthält.&#10;&#10;Automatisch generierte Beschreibung">
            <a:extLst>
              <a:ext uri="{FF2B5EF4-FFF2-40B4-BE49-F238E27FC236}">
                <a16:creationId xmlns:a16="http://schemas.microsoft.com/office/drawing/2014/main" id="{50953C18-C019-ECEE-F64D-ED5C2CAD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188" y="1863584"/>
            <a:ext cx="1977436" cy="1677743"/>
          </a:xfrm>
          <a:prstGeom prst="rect">
            <a:avLst/>
          </a:prstGeom>
        </p:spPr>
      </p:pic>
      <p:pic>
        <p:nvPicPr>
          <p:cNvPr id="8" name="Picture 2" descr="Am Ende war die Flucht? - Wirkungsvolles Reden &amp; Sprachliche Cleverness">
            <a:extLst>
              <a:ext uri="{FF2B5EF4-FFF2-40B4-BE49-F238E27FC236}">
                <a16:creationId xmlns:a16="http://schemas.microsoft.com/office/drawing/2014/main" id="{F2B6779C-6B1E-164B-F659-4DF0CE5A1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579" y="5075098"/>
            <a:ext cx="1811827" cy="17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CCBA66F-DE37-B8AE-30E7-A70070489B50}"/>
              </a:ext>
            </a:extLst>
          </p:cNvPr>
          <p:cNvGrpSpPr/>
          <p:nvPr/>
        </p:nvGrpSpPr>
        <p:grpSpPr>
          <a:xfrm>
            <a:off x="8289223" y="4587420"/>
            <a:ext cx="1493280" cy="1656360"/>
            <a:chOff x="8289223" y="4587420"/>
            <a:chExt cx="1493280" cy="16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57992C5-4ACD-B761-E0C3-B82A1F680D2A}"/>
                    </a:ext>
                  </a:extLst>
                </p14:cNvPr>
                <p14:cNvContentPartPr/>
                <p14:nvPr/>
              </p14:nvContentPartPr>
              <p14:xfrm>
                <a:off x="8289223" y="4587420"/>
                <a:ext cx="1301400" cy="1296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57992C5-4ACD-B761-E0C3-B82A1F680D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71223" y="4569420"/>
                  <a:ext cx="133704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4A89D97-7F28-8DFC-79BD-FA5766164A54}"/>
                    </a:ext>
                  </a:extLst>
                </p14:cNvPr>
                <p14:cNvContentPartPr/>
                <p14:nvPr/>
              </p14:nvContentPartPr>
              <p14:xfrm>
                <a:off x="9422863" y="5854260"/>
                <a:ext cx="332280" cy="47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4A89D97-7F28-8DFC-79BD-FA5766164A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04863" y="5836260"/>
                  <a:ext cx="367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C41DD14-82EA-2DAC-9D3F-2DE1F0893F58}"/>
                    </a:ext>
                  </a:extLst>
                </p14:cNvPr>
                <p14:cNvContentPartPr/>
                <p14:nvPr/>
              </p14:nvContentPartPr>
              <p14:xfrm>
                <a:off x="9436543" y="5883780"/>
                <a:ext cx="345960" cy="360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C41DD14-82EA-2DAC-9D3F-2DE1F0893F5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18543" y="5865780"/>
                  <a:ext cx="3816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70C0170-77DF-FF0C-D7AB-5967CD468B92}"/>
                    </a:ext>
                  </a:extLst>
                </p14:cNvPr>
                <p14:cNvContentPartPr/>
                <p14:nvPr/>
              </p14:nvContentPartPr>
              <p14:xfrm>
                <a:off x="9538423" y="5875500"/>
                <a:ext cx="219600" cy="262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70C0170-77DF-FF0C-D7AB-5967CD468B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20423" y="5857860"/>
                  <a:ext cx="255240" cy="29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363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6A5E5-E396-0CA8-843E-DE3BB8BA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6" y="214242"/>
            <a:ext cx="9283246" cy="569008"/>
          </a:xfrm>
        </p:spPr>
        <p:txBody>
          <a:bodyPr>
            <a:normAutofit/>
          </a:bodyPr>
          <a:lstStyle/>
          <a:p>
            <a:r>
              <a:rPr lang="de-AT" sz="1800" dirty="0">
                <a:cs typeface="Times New Roman" panose="02020603050405020304" pitchFamily="18" charset="0"/>
              </a:rPr>
              <a:t>Anwesenheits-Liste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CF6449-63B1-FF6C-AFB0-0F3D72302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81C9A6-B441-F547-7D74-4BEFA191A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EEDC49-B1C7-41F2-12E2-547A8F8E96B0}"/>
              </a:ext>
            </a:extLst>
          </p:cNvPr>
          <p:cNvSpPr txBox="1"/>
          <p:nvPr/>
        </p:nvSpPr>
        <p:spPr>
          <a:xfrm>
            <a:off x="3650627" y="214242"/>
            <a:ext cx="6096000" cy="653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möchten wissen: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 ist im Saal anwesend?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 ist Online anwesend?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schreiben sie in der Anwesenheits-Liste,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welcher Funktion 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dabei sind: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 privatem und persönlichem Interesse</a:t>
            </a: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AT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Nutzer:innenvertretung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Teilhabebeirat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 Arbeitgeber oder der Arbeitgeberin entsendet 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(im Rahmen der Arbeitszeit)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</a:t>
            </a:r>
            <a:r>
              <a:rPr lang="de-A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Vertretung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einer Person da sind,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sie bitte ihren Namen und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ihre E-Mail-Adresse ein.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 bekommen sie ein Protokoll.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unterschreiben Sie, wenn sie </a:t>
            </a:r>
            <a:r>
              <a:rPr lang="de-AT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einverstanden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sind,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 ihr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 auf der Homepage genannt wird.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142159-CBC0-B101-607E-3BA890C4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28" y="844556"/>
            <a:ext cx="3095847" cy="30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37615259-5819-62C2-B0EB-3E1B64999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1918" y="1888816"/>
            <a:ext cx="1566582" cy="22667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D7B98B7-8BBB-BD3B-AA68-3C421C7E0F03}"/>
                  </a:ext>
                </a:extLst>
              </p14:cNvPr>
              <p14:cNvContentPartPr/>
              <p14:nvPr/>
            </p14:nvContentPartPr>
            <p14:xfrm>
              <a:off x="9322814" y="5943674"/>
              <a:ext cx="1079640" cy="4626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D7B98B7-8BBB-BD3B-AA68-3C421C7E0F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4814" y="5926034"/>
                <a:ext cx="1115280" cy="49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4C96D2C-73F8-E9ED-E2F3-BF4B3500C062}"/>
              </a:ext>
            </a:extLst>
          </p:cNvPr>
          <p:cNvGrpSpPr/>
          <p:nvPr/>
        </p:nvGrpSpPr>
        <p:grpSpPr>
          <a:xfrm>
            <a:off x="524774" y="2177354"/>
            <a:ext cx="634680" cy="541800"/>
            <a:chOff x="524774" y="2177354"/>
            <a:chExt cx="63468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C4BB463-3ABA-203B-437E-F5336A21D163}"/>
                    </a:ext>
                  </a:extLst>
                </p14:cNvPr>
                <p14:cNvContentPartPr/>
                <p14:nvPr/>
              </p14:nvContentPartPr>
              <p14:xfrm>
                <a:off x="524774" y="2177354"/>
                <a:ext cx="634680" cy="429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C4BB463-3ABA-203B-437E-F5336A21D1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7134" y="2159354"/>
                  <a:ext cx="6703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EB437C-80A8-E537-4F39-1E804183DB30}"/>
                    </a:ext>
                  </a:extLst>
                </p14:cNvPr>
                <p14:cNvContentPartPr/>
                <p14:nvPr/>
              </p14:nvContentPartPr>
              <p14:xfrm>
                <a:off x="763814" y="2294714"/>
                <a:ext cx="263160" cy="424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EB437C-80A8-E537-4F39-1E804183DB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6174" y="2277074"/>
                  <a:ext cx="298800" cy="46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822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Zeichnung, Kinderkunst, Cartoon, Clipart enthält.&#10;&#10;Automatisch generierte Beschreibung">
            <a:extLst>
              <a:ext uri="{FF2B5EF4-FFF2-40B4-BE49-F238E27FC236}">
                <a16:creationId xmlns:a16="http://schemas.microsoft.com/office/drawing/2014/main" id="{4F33DC2C-EB29-2CFE-EA66-D0F412175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199" y="2435776"/>
            <a:ext cx="3999471" cy="198644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CE07CD1-6C18-93F2-10A1-39CB57904C7A}"/>
              </a:ext>
            </a:extLst>
          </p:cNvPr>
          <p:cNvSpPr txBox="1">
            <a:spLocks/>
          </p:cNvSpPr>
          <p:nvPr/>
        </p:nvSpPr>
        <p:spPr>
          <a:xfrm>
            <a:off x="333229" y="363134"/>
            <a:ext cx="680043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dirty="0">
                <a:ea typeface="Calibri" panose="020F0502020204030204" pitchFamily="34" charset="0"/>
                <a:cs typeface="Times New Roman" panose="02020603050405020304" pitchFamily="18" charset="0"/>
              </a:rPr>
              <a:t>Wenn sie in Zukunft aktiv mitarbeiten möchten:</a:t>
            </a:r>
            <a:endParaRPr lang="de-AT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8402CC6-9356-F564-6650-B5BA7D720029}"/>
              </a:ext>
            </a:extLst>
          </p:cNvPr>
          <p:cNvSpPr txBox="1">
            <a:spLocks/>
          </p:cNvSpPr>
          <p:nvPr/>
        </p:nvSpPr>
        <p:spPr>
          <a:xfrm>
            <a:off x="660441" y="4802938"/>
            <a:ext cx="6800436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dirty="0">
                <a:ea typeface="Calibri" panose="020F0502020204030204" pitchFamily="34" charset="0"/>
                <a:cs typeface="Times New Roman" panose="02020603050405020304" pitchFamily="18" charset="0"/>
              </a:rPr>
              <a:t>Bitte kommen sie in die Sitzung.</a:t>
            </a:r>
          </a:p>
          <a:p>
            <a:r>
              <a:rPr lang="de-AT" dirty="0">
                <a:cs typeface="Times New Roman" panose="02020603050405020304" pitchFamily="18" charset="0"/>
              </a:rPr>
              <a:t>Es ist besser, wenn sie persönlich da sind.</a:t>
            </a:r>
            <a:endParaRPr lang="de-AT" sz="3200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B18FDEB-6DDD-6F7C-7CD4-2F908E38C247}"/>
              </a:ext>
            </a:extLst>
          </p:cNvPr>
          <p:cNvGrpSpPr/>
          <p:nvPr/>
        </p:nvGrpSpPr>
        <p:grpSpPr>
          <a:xfrm>
            <a:off x="7663934" y="1611074"/>
            <a:ext cx="2822760" cy="1150920"/>
            <a:chOff x="7663934" y="1611074"/>
            <a:chExt cx="282276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BC84DB1-00E4-89E2-8B8F-F78D190E8ABB}"/>
                    </a:ext>
                  </a:extLst>
                </p14:cNvPr>
                <p14:cNvContentPartPr/>
                <p14:nvPr/>
              </p14:nvContentPartPr>
              <p14:xfrm>
                <a:off x="7784534" y="1983314"/>
                <a:ext cx="640440" cy="644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BC84DB1-00E4-89E2-8B8F-F78D190E8A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6534" y="1965674"/>
                  <a:ext cx="67608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4AE14D-D16B-F276-5EC8-914E9E7A17D9}"/>
                    </a:ext>
                  </a:extLst>
                </p14:cNvPr>
                <p14:cNvContentPartPr/>
                <p14:nvPr/>
              </p14:nvContentPartPr>
              <p14:xfrm>
                <a:off x="7663934" y="2432234"/>
                <a:ext cx="266040" cy="329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24AE14D-D16B-F276-5EC8-914E9E7A17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46294" y="2414234"/>
                  <a:ext cx="301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349616D-731E-89B8-13E5-493A7D4A7CF2}"/>
                    </a:ext>
                  </a:extLst>
                </p14:cNvPr>
                <p14:cNvContentPartPr/>
                <p14:nvPr/>
              </p14:nvContentPartPr>
              <p14:xfrm>
                <a:off x="8652494" y="2192834"/>
                <a:ext cx="29520" cy="245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349616D-731E-89B8-13E5-493A7D4A7C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34854" y="2175194"/>
                  <a:ext cx="65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897C09B-03FA-92C3-F735-D90390FF39E2}"/>
                    </a:ext>
                  </a:extLst>
                </p14:cNvPr>
                <p14:cNvContentPartPr/>
                <p14:nvPr/>
              </p14:nvContentPartPr>
              <p14:xfrm>
                <a:off x="8460974" y="2028674"/>
                <a:ext cx="521280" cy="565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897C09B-03FA-92C3-F735-D90390FF39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42974" y="2011034"/>
                  <a:ext cx="55692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9E6DFDA-983A-0E33-499A-368514311299}"/>
                    </a:ext>
                  </a:extLst>
                </p14:cNvPr>
                <p14:cNvContentPartPr/>
                <p14:nvPr/>
              </p14:nvContentPartPr>
              <p14:xfrm>
                <a:off x="9051014" y="2079074"/>
                <a:ext cx="247680" cy="45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9E6DFDA-983A-0E33-499A-3685143112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33374" y="2061434"/>
                  <a:ext cx="2833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8DB46E-6A6E-1766-6E49-54C71B4358A0}"/>
                    </a:ext>
                  </a:extLst>
                </p14:cNvPr>
                <p14:cNvContentPartPr/>
                <p14:nvPr/>
              </p14:nvContentPartPr>
              <p14:xfrm>
                <a:off x="9014294" y="2328914"/>
                <a:ext cx="228240" cy="72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8DB46E-6A6E-1766-6E49-54C71B4358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96654" y="2310914"/>
                  <a:ext cx="263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E200572-6845-1BAD-DC1E-2CA9F71AF529}"/>
                    </a:ext>
                  </a:extLst>
                </p14:cNvPr>
                <p14:cNvContentPartPr/>
                <p14:nvPr/>
              </p14:nvContentPartPr>
              <p14:xfrm>
                <a:off x="9461054" y="2114354"/>
                <a:ext cx="39960" cy="326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E200572-6845-1BAD-DC1E-2CA9F71AF5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43414" y="2096354"/>
                  <a:ext cx="756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2A21FAD-30AF-8D35-F89B-3524D2102392}"/>
                    </a:ext>
                  </a:extLst>
                </p14:cNvPr>
                <p14:cNvContentPartPr/>
                <p14:nvPr/>
              </p14:nvContentPartPr>
              <p14:xfrm>
                <a:off x="9340094" y="1993034"/>
                <a:ext cx="496440" cy="550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2A21FAD-30AF-8D35-F89B-3524D210239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22094" y="1975394"/>
                  <a:ext cx="5320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4811F9-B3A3-44EA-D761-C8BA360FECA7}"/>
                    </a:ext>
                  </a:extLst>
                </p14:cNvPr>
                <p14:cNvContentPartPr/>
                <p14:nvPr/>
              </p14:nvContentPartPr>
              <p14:xfrm>
                <a:off x="9897374" y="2082314"/>
                <a:ext cx="334440" cy="415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4811F9-B3A3-44EA-D761-C8BA360FEC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9374" y="2064674"/>
                  <a:ext cx="3700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FF4DFBC-730B-7134-0983-A601975FC87D}"/>
                    </a:ext>
                  </a:extLst>
                </p14:cNvPr>
                <p14:cNvContentPartPr/>
                <p14:nvPr/>
              </p14:nvContentPartPr>
              <p14:xfrm>
                <a:off x="9854174" y="2041274"/>
                <a:ext cx="294840" cy="88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FF4DFBC-730B-7134-0983-A601975FC8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36174" y="2023634"/>
                  <a:ext cx="330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FA7D02B-6D07-FF96-94C0-832637D0E50F}"/>
                    </a:ext>
                  </a:extLst>
                </p14:cNvPr>
                <p14:cNvContentPartPr/>
                <p14:nvPr/>
              </p14:nvContentPartPr>
              <p14:xfrm>
                <a:off x="9876494" y="2180954"/>
                <a:ext cx="334080" cy="151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FA7D02B-6D07-FF96-94C0-832637D0E5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58854" y="2162954"/>
                  <a:ext cx="369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0FDF56A-CF9C-85B8-5D3E-C1A11573141F}"/>
                    </a:ext>
                  </a:extLst>
                </p14:cNvPr>
                <p14:cNvContentPartPr/>
                <p14:nvPr/>
              </p14:nvContentPartPr>
              <p14:xfrm>
                <a:off x="10344134" y="2015714"/>
                <a:ext cx="42480" cy="391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0FDF56A-CF9C-85B8-5D3E-C1A1157314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26134" y="1998074"/>
                  <a:ext cx="781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836A5C0-48B1-5DD1-D5A2-DA714E43CAE4}"/>
                    </a:ext>
                  </a:extLst>
                </p14:cNvPr>
                <p14:cNvContentPartPr/>
                <p14:nvPr/>
              </p14:nvContentPartPr>
              <p14:xfrm>
                <a:off x="10188974" y="1611074"/>
                <a:ext cx="297720" cy="232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836A5C0-48B1-5DD1-D5A2-DA714E43CA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71334" y="1593074"/>
                  <a:ext cx="333360" cy="26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53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3DD130-41AB-D638-4A18-C7DD991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5032"/>
            <a:ext cx="9448800" cy="5786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Vorstellung und Begrüßung des Unterstützungsteams </a:t>
            </a:r>
            <a:endParaRPr lang="de-AT" sz="4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91D6E-B4E3-A3B9-58DC-E26AA6B7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EE6B6-99B9-494F-6160-6B5AD93F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27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EB935-9E9C-75E9-B877-2C655A70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34" y="489830"/>
            <a:ext cx="9283246" cy="845656"/>
          </a:xfrm>
        </p:spPr>
        <p:txBody>
          <a:bodyPr/>
          <a:lstStyle/>
          <a:p>
            <a:r>
              <a:rPr lang="de-DE" dirty="0"/>
              <a:t>Es gibt eine Liste mit allen Menschen,</a:t>
            </a:r>
            <a:br>
              <a:rPr lang="de-DE" dirty="0"/>
            </a:br>
            <a:r>
              <a:rPr lang="de-DE" dirty="0"/>
              <a:t>die mit dem 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Umsetzungs-Team</a:t>
            </a:r>
            <a:r>
              <a:rPr lang="de-DE" dirty="0"/>
              <a:t> arbeiten.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4FA6508-F67A-FB9E-7D09-B5673DC4F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07A68-5F08-4535-88FA-48CA92904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21287A-DD51-D604-DAB3-91BC25EA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893" y="1499347"/>
            <a:ext cx="4397189" cy="43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256AD8-4FBF-8998-5BE4-B724A61C9CEB}"/>
              </a:ext>
            </a:extLst>
          </p:cNvPr>
          <p:cNvSpPr txBox="1"/>
          <p:nvPr/>
        </p:nvSpPr>
        <p:spPr>
          <a:xfrm>
            <a:off x="7575881" y="3899973"/>
            <a:ext cx="3762183" cy="1655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Liste mit den Namen 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ihnen zusammen 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dem Protokoll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mit-geschickt.</a:t>
            </a: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1B81071-B4B2-A8C9-64E3-9FE1AD79BF66}"/>
              </a:ext>
            </a:extLst>
          </p:cNvPr>
          <p:cNvGrpSpPr/>
          <p:nvPr/>
        </p:nvGrpSpPr>
        <p:grpSpPr>
          <a:xfrm>
            <a:off x="7550894" y="2589554"/>
            <a:ext cx="3029040" cy="1216440"/>
            <a:chOff x="7550894" y="2589554"/>
            <a:chExt cx="3029040" cy="12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D6A4E50-1F34-89A6-A4E5-3363DFC1A6AB}"/>
                    </a:ext>
                  </a:extLst>
                </p14:cNvPr>
                <p14:cNvContentPartPr/>
                <p14:nvPr/>
              </p14:nvContentPartPr>
              <p14:xfrm>
                <a:off x="8592734" y="2731034"/>
                <a:ext cx="1571760" cy="857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D6A4E50-1F34-89A6-A4E5-3363DFC1A6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75094" y="2713034"/>
                  <a:ext cx="1607400" cy="89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D06BB81-4D29-50BA-3D97-A5319BD505D0}"/>
                    </a:ext>
                  </a:extLst>
                </p14:cNvPr>
                <p14:cNvContentPartPr/>
                <p14:nvPr/>
              </p14:nvContentPartPr>
              <p14:xfrm>
                <a:off x="9014294" y="3010034"/>
                <a:ext cx="1176480" cy="777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D06BB81-4D29-50BA-3D97-A5319BD505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96654" y="2992034"/>
                  <a:ext cx="121212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2A969B1-51E8-18D9-162A-8558A8D0C1E6}"/>
                    </a:ext>
                  </a:extLst>
                </p14:cNvPr>
                <p14:cNvContentPartPr/>
                <p14:nvPr/>
              </p14:nvContentPartPr>
              <p14:xfrm>
                <a:off x="10150814" y="2589554"/>
                <a:ext cx="29520" cy="196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2A969B1-51E8-18D9-162A-8558A8D0C1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2814" y="2571554"/>
                  <a:ext cx="65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CAA8C6D-0DC6-217D-998E-124F880D977E}"/>
                    </a:ext>
                  </a:extLst>
                </p14:cNvPr>
                <p14:cNvContentPartPr/>
                <p14:nvPr/>
              </p14:nvContentPartPr>
              <p14:xfrm>
                <a:off x="10187534" y="3056114"/>
                <a:ext cx="38880" cy="165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CAA8C6D-0DC6-217D-998E-124F880D97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69894" y="3038114"/>
                  <a:ext cx="7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ACD842-FDF2-7905-A179-23D017F7C80F}"/>
                    </a:ext>
                  </a:extLst>
                </p14:cNvPr>
                <p14:cNvContentPartPr/>
                <p14:nvPr/>
              </p14:nvContentPartPr>
              <p14:xfrm>
                <a:off x="10131734" y="2589554"/>
                <a:ext cx="448200" cy="636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ACD842-FDF2-7905-A179-23D017F7C8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13734" y="2571554"/>
                  <a:ext cx="4838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953FD59-41C6-321B-C1AF-360119A57CDB}"/>
                    </a:ext>
                  </a:extLst>
                </p14:cNvPr>
                <p14:cNvContentPartPr/>
                <p14:nvPr/>
              </p14:nvContentPartPr>
              <p14:xfrm>
                <a:off x="7873094" y="2858114"/>
                <a:ext cx="333000" cy="415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953FD59-41C6-321B-C1AF-360119A57C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5094" y="2840114"/>
                  <a:ext cx="3686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5B479B-C233-0901-BF38-C12FD1045CCC}"/>
                    </a:ext>
                  </a:extLst>
                </p14:cNvPr>
                <p14:cNvContentPartPr/>
                <p14:nvPr/>
              </p14:nvContentPartPr>
              <p14:xfrm>
                <a:off x="7550894" y="2843714"/>
                <a:ext cx="377640" cy="86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5B479B-C233-0901-BF38-C12FD1045C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32894" y="2825714"/>
                  <a:ext cx="413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9F9BF8-6FA1-1AE3-EE33-EA67DF99FFEA}"/>
                    </a:ext>
                  </a:extLst>
                </p14:cNvPr>
                <p14:cNvContentPartPr/>
                <p14:nvPr/>
              </p14:nvContentPartPr>
              <p14:xfrm>
                <a:off x="7911254" y="2649674"/>
                <a:ext cx="633240" cy="202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9F9BF8-6FA1-1AE3-EE33-EA67DF99FFE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93254" y="2631674"/>
                  <a:ext cx="668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E356DA-9795-8D8F-5326-ACCB77E9B858}"/>
                    </a:ext>
                  </a:extLst>
                </p14:cNvPr>
                <p14:cNvContentPartPr/>
                <p14:nvPr/>
              </p14:nvContentPartPr>
              <p14:xfrm>
                <a:off x="7564214" y="2948834"/>
                <a:ext cx="304920" cy="155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E356DA-9795-8D8F-5326-ACCB77E9B8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46574" y="2931194"/>
                  <a:ext cx="340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CC07AB3-0911-FB0A-D2FE-5B3151C2C103}"/>
                    </a:ext>
                  </a:extLst>
                </p14:cNvPr>
                <p14:cNvContentPartPr/>
                <p14:nvPr/>
              </p14:nvContentPartPr>
              <p14:xfrm>
                <a:off x="8196374" y="2688554"/>
                <a:ext cx="307080" cy="451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CC07AB3-0911-FB0A-D2FE-5B3151C2C10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78734" y="2670554"/>
                  <a:ext cx="3427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C5A4975-04FF-B395-3795-A30DFA925EF6}"/>
                    </a:ext>
                  </a:extLst>
                </p14:cNvPr>
                <p14:cNvContentPartPr/>
                <p14:nvPr/>
              </p14:nvContentPartPr>
              <p14:xfrm>
                <a:off x="7564214" y="2686394"/>
                <a:ext cx="1096560" cy="885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C5A4975-04FF-B395-3795-A30DFA925E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6574" y="2668394"/>
                  <a:ext cx="113220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DE08548-5BFB-A5CF-35F3-179971B0D67A}"/>
                    </a:ext>
                  </a:extLst>
                </p14:cNvPr>
                <p14:cNvContentPartPr/>
                <p14:nvPr/>
              </p14:nvContentPartPr>
              <p14:xfrm>
                <a:off x="8557094" y="3492074"/>
                <a:ext cx="454320" cy="313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DE08548-5BFB-A5CF-35F3-179971B0D6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39094" y="3474434"/>
                  <a:ext cx="48996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5760201-795C-02EB-53BD-DC1BADCDFC7A}"/>
              </a:ext>
            </a:extLst>
          </p:cNvPr>
          <p:cNvGrpSpPr/>
          <p:nvPr/>
        </p:nvGrpSpPr>
        <p:grpSpPr>
          <a:xfrm>
            <a:off x="10786574" y="2328914"/>
            <a:ext cx="286200" cy="595080"/>
            <a:chOff x="10786574" y="2328914"/>
            <a:chExt cx="2862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0843E5-1EAC-1516-8150-4C88DA8D0B7E}"/>
                    </a:ext>
                  </a:extLst>
                </p14:cNvPr>
                <p14:cNvContentPartPr/>
                <p14:nvPr/>
              </p14:nvContentPartPr>
              <p14:xfrm>
                <a:off x="10786574" y="2328914"/>
                <a:ext cx="42840" cy="162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0843E5-1EAC-1516-8150-4C88DA8D0B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68574" y="2310914"/>
                  <a:ext cx="78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49333D3-1E14-8942-1A1B-5E38375FCA9D}"/>
                    </a:ext>
                  </a:extLst>
                </p14:cNvPr>
                <p14:cNvContentPartPr/>
                <p14:nvPr/>
              </p14:nvContentPartPr>
              <p14:xfrm>
                <a:off x="10905374" y="2548874"/>
                <a:ext cx="167400" cy="37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49333D3-1E14-8942-1A1B-5E38375FCA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87734" y="2531234"/>
                  <a:ext cx="203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9981AAD-84B4-4268-2FBA-11CD3FCCC6B5}"/>
                    </a:ext>
                  </a:extLst>
                </p14:cNvPr>
                <p14:cNvContentPartPr/>
                <p14:nvPr/>
              </p14:nvContentPartPr>
              <p14:xfrm>
                <a:off x="10989614" y="2777114"/>
                <a:ext cx="31680" cy="146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9981AAD-84B4-4268-2FBA-11CD3FCCC6B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71974" y="2759114"/>
                  <a:ext cx="67320" cy="182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4621CC8-2336-DEDD-12DF-4D809528610F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36" y="1932492"/>
            <a:ext cx="2182557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3DD130-41AB-D638-4A18-C7DD991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5032"/>
            <a:ext cx="9448800" cy="5786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</a:t>
            </a:r>
            <a:r>
              <a:rPr lang="de-AT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Bildung </a:t>
            </a:r>
            <a:r>
              <a:rPr lang="de-AT" sz="4800" dirty="0">
                <a:ea typeface="Calibri" panose="020F0502020204030204" pitchFamily="34" charset="0"/>
                <a:cs typeface="Times New Roman" panose="02020603050405020304" pitchFamily="18" charset="0"/>
              </a:rPr>
              <a:t>und Wissen</a:t>
            </a:r>
            <a:br>
              <a:rPr lang="de-AT" sz="4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4800" dirty="0">
                <a:ea typeface="Calibri" panose="020F0502020204030204" pitchFamily="34" charset="0"/>
                <a:cs typeface="Times New Roman" panose="02020603050405020304" pitchFamily="18" charset="0"/>
              </a:rPr>
              <a:t>Bewusstseinsbildung</a:t>
            </a:r>
            <a:endParaRPr lang="de-AT" sz="4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91D6E-B4E3-A3B9-58DC-E26AA6B7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EE6B6-99B9-494F-6160-6B5AD93F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7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dunkel enthält.&#10;&#10;Automatisch generierte Beschreibung">
            <a:extLst>
              <a:ext uri="{FF2B5EF4-FFF2-40B4-BE49-F238E27FC236}">
                <a16:creationId xmlns:a16="http://schemas.microsoft.com/office/drawing/2014/main" id="{4CC40C32-BF3E-4CAF-BE48-0BD3FA3176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951" y="772739"/>
            <a:ext cx="6362066" cy="426061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96B7BF8-F43E-4256-A44B-B7FC30C12F59}"/>
              </a:ext>
            </a:extLst>
          </p:cNvPr>
          <p:cNvSpPr txBox="1"/>
          <p:nvPr/>
        </p:nvSpPr>
        <p:spPr>
          <a:xfrm>
            <a:off x="598111" y="480352"/>
            <a:ext cx="7792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b="1" dirty="0"/>
              <a:t>Begrüßung und Eröffnung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E5D4A9-4F0B-1822-AC19-8E7E554A27AD}"/>
              </a:ext>
            </a:extLst>
          </p:cNvPr>
          <p:cNvSpPr txBox="1"/>
          <p:nvPr/>
        </p:nvSpPr>
        <p:spPr>
          <a:xfrm>
            <a:off x="3374571" y="4407011"/>
            <a:ext cx="7792201" cy="164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Begrüßung durch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Landesamtsdirektor-Stellvertreterin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Mag.a</a:t>
            </a:r>
            <a:r>
              <a:rPr lang="de-AT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Barbara </a:t>
            </a:r>
            <a:r>
              <a:rPr lang="de-AT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Soder</a:t>
            </a:r>
            <a:endParaRPr lang="de-AT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3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91D6E-B4E3-A3B9-58DC-E26AA6B7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EE6B6-99B9-494F-6160-6B5AD93F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AC6A9AC-2F71-03F4-5BFF-9ED2DA0AA6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82" y="121633"/>
            <a:ext cx="10705504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4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BA746921-A08D-EA4A-9591-BCFC14E8C04D}"/>
              </a:ext>
            </a:extLst>
          </p:cNvPr>
          <p:cNvSpPr txBox="1"/>
          <p:nvPr/>
        </p:nvSpPr>
        <p:spPr>
          <a:xfrm>
            <a:off x="958045" y="727620"/>
            <a:ext cx="9510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Heute werden </a:t>
            </a:r>
            <a:br>
              <a:rPr lang="de-DE" sz="3200" dirty="0"/>
            </a:br>
            <a:r>
              <a:rPr lang="de-DE" sz="3200" dirty="0"/>
              <a:t>die Maßnahmen kurz vorgestellt.</a:t>
            </a:r>
          </a:p>
          <a:p>
            <a:endParaRPr lang="de-DE" sz="3200" dirty="0"/>
          </a:p>
          <a:p>
            <a:r>
              <a:rPr lang="de-DE" sz="3200" dirty="0"/>
              <a:t>Im Herbst ist dann Zeit</a:t>
            </a:r>
            <a:br>
              <a:rPr lang="de-DE" sz="3200" dirty="0"/>
            </a:br>
            <a:r>
              <a:rPr lang="de-DE" sz="3200" dirty="0"/>
              <a:t>genauer zu sprechen.</a:t>
            </a:r>
          </a:p>
          <a:p>
            <a:endParaRPr lang="de-DE" sz="3200" dirty="0"/>
          </a:p>
          <a:p>
            <a:r>
              <a:rPr lang="de-DE" sz="3200" dirty="0"/>
              <a:t>Bitte schauen sie dann ins Protokoll.</a:t>
            </a:r>
          </a:p>
          <a:p>
            <a:r>
              <a:rPr lang="de-DE" sz="3200" dirty="0"/>
              <a:t>Dann können sie sich entscheiden, </a:t>
            </a:r>
            <a:br>
              <a:rPr lang="de-DE" sz="3200" dirty="0"/>
            </a:br>
            <a:r>
              <a:rPr lang="de-DE" sz="3200" dirty="0"/>
              <a:t>wo sie sich dann einbringen möchten.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8835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0D576692-4008-FFDC-C742-BBBC33E81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170" y="4358127"/>
            <a:ext cx="1564579" cy="190854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83DD130-41AB-D638-4A18-C7DD991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5032"/>
            <a:ext cx="9448800" cy="5786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Bildung und Wissen</a:t>
            </a:r>
            <a:endParaRPr lang="de-AT" sz="4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91D6E-B4E3-A3B9-58DC-E26AA6B7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EE6B6-99B9-494F-6160-6B5AD93F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8" name="Grafik 7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A0A553FD-9D36-AADD-AE72-68842AECA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5"/>
          <a:stretch/>
        </p:blipFill>
        <p:spPr>
          <a:xfrm>
            <a:off x="1024058" y="4185193"/>
            <a:ext cx="7108332" cy="19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3DD130-41AB-D638-4A18-C7DD991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5032"/>
            <a:ext cx="9946758" cy="5786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zur Bewusstseins-bildung</a:t>
            </a:r>
            <a:b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sz="4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91D6E-B4E3-A3B9-58DC-E26AA6B7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EE6B6-99B9-494F-6160-6B5AD93F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2" name="Grafik 1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BBC8605C-FA3E-14B5-B45E-571DA69D4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04"/>
          <a:stretch/>
        </p:blipFill>
        <p:spPr>
          <a:xfrm>
            <a:off x="6441950" y="3145880"/>
            <a:ext cx="3411064" cy="34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F818C1E-35EC-12B6-34E1-871F377C8F59}"/>
              </a:ext>
            </a:extLst>
          </p:cNvPr>
          <p:cNvSpPr txBox="1"/>
          <p:nvPr/>
        </p:nvSpPr>
        <p:spPr>
          <a:xfrm>
            <a:off x="1442139" y="1332737"/>
            <a:ext cx="95104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In der Zusammen-fassung</a:t>
            </a:r>
            <a:br>
              <a:rPr lang="de-DE" sz="3200" dirty="0"/>
            </a:br>
            <a:r>
              <a:rPr lang="de-DE" sz="3200" dirty="0"/>
              <a:t>sind nicht alle Punkte dabei.</a:t>
            </a:r>
          </a:p>
          <a:p>
            <a:endParaRPr lang="de-DE" sz="3200" dirty="0"/>
          </a:p>
          <a:p>
            <a:r>
              <a:rPr lang="de-DE" sz="3200" dirty="0"/>
              <a:t>Es folgt nur ein Überblick</a:t>
            </a:r>
            <a:br>
              <a:rPr lang="de-DE" sz="3200" dirty="0"/>
            </a:br>
            <a:r>
              <a:rPr lang="de-DE" sz="3200" dirty="0"/>
              <a:t>mit ein paar Beispielen.</a:t>
            </a:r>
          </a:p>
          <a:p>
            <a:endParaRPr lang="de-DE" sz="3200" dirty="0"/>
          </a:p>
          <a:p>
            <a:r>
              <a:rPr lang="de-DE" sz="3200" dirty="0"/>
              <a:t>Die genauen Informationen</a:t>
            </a:r>
            <a:br>
              <a:rPr lang="de-DE" sz="3200" dirty="0"/>
            </a:br>
            <a:r>
              <a:rPr lang="de-DE" sz="3200" dirty="0"/>
              <a:t>gibt es zum Nachlesen.</a:t>
            </a:r>
          </a:p>
        </p:txBody>
      </p:sp>
    </p:spTree>
    <p:extLst>
      <p:ext uri="{BB962C8B-B14F-4D97-AF65-F5344CB8AC3E}">
        <p14:creationId xmlns:p14="http://schemas.microsoft.com/office/powerpoint/2010/main" val="1219851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48F66-E04B-B1DE-347A-67CB7C027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B9EACC-CF13-E796-DC1F-8A3558F15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FE84512-4BFC-AA34-1487-E8914738684A}"/>
              </a:ext>
            </a:extLst>
          </p:cNvPr>
          <p:cNvSpPr/>
          <p:nvPr/>
        </p:nvSpPr>
        <p:spPr>
          <a:xfrm>
            <a:off x="1544456" y="1034747"/>
            <a:ext cx="2245090" cy="8410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Kurzfristig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F1E8C0A-C658-35ED-763A-9042013AE3C8}"/>
              </a:ext>
            </a:extLst>
          </p:cNvPr>
          <p:cNvSpPr/>
          <p:nvPr/>
        </p:nvSpPr>
        <p:spPr>
          <a:xfrm>
            <a:off x="4135256" y="1034747"/>
            <a:ext cx="2245090" cy="8410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Mittelfristig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0852279-4725-72EF-A39D-F2812DDB096E}"/>
              </a:ext>
            </a:extLst>
          </p:cNvPr>
          <p:cNvSpPr/>
          <p:nvPr/>
        </p:nvSpPr>
        <p:spPr>
          <a:xfrm>
            <a:off x="6726056" y="1033705"/>
            <a:ext cx="2245090" cy="841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solidFill>
                  <a:schemeClr val="tx1"/>
                </a:solidFill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Langfristig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43BFD68-5E2F-E377-0FC1-44B915AED8DA}"/>
              </a:ext>
            </a:extLst>
          </p:cNvPr>
          <p:cNvSpPr/>
          <p:nvPr/>
        </p:nvSpPr>
        <p:spPr>
          <a:xfrm>
            <a:off x="1392853" y="4842614"/>
            <a:ext cx="7821069" cy="420506"/>
          </a:xfrm>
          <a:prstGeom prst="roundRect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Laufend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1900085-F314-E789-97DD-4CC4CEE7CAC2}"/>
                  </a:ext>
                </a:extLst>
              </p14:cNvPr>
              <p14:cNvContentPartPr/>
              <p14:nvPr/>
            </p14:nvContentPartPr>
            <p14:xfrm>
              <a:off x="880783" y="2686620"/>
              <a:ext cx="52920" cy="1767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1900085-F314-E789-97DD-4CC4CEE7CA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783" y="2668620"/>
                <a:ext cx="8856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37A3328C-DDBB-049C-4F75-84775339C4DB}"/>
              </a:ext>
            </a:extLst>
          </p:cNvPr>
          <p:cNvGrpSpPr/>
          <p:nvPr/>
        </p:nvGrpSpPr>
        <p:grpSpPr>
          <a:xfrm>
            <a:off x="170863" y="2375033"/>
            <a:ext cx="1729440" cy="1890000"/>
            <a:chOff x="849823" y="2273340"/>
            <a:chExt cx="1729440" cy="18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5B4651D-3372-E606-EE99-2BC6F1606CB4}"/>
                    </a:ext>
                  </a:extLst>
                </p14:cNvPr>
                <p14:cNvContentPartPr/>
                <p14:nvPr/>
              </p14:nvContentPartPr>
              <p14:xfrm>
                <a:off x="941263" y="2861940"/>
                <a:ext cx="400320" cy="12502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5B4651D-3372-E606-EE99-2BC6F1606C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3623" y="2843940"/>
                  <a:ext cx="435960" cy="12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608E207-021C-CFBF-36A4-51461218338D}"/>
                    </a:ext>
                  </a:extLst>
                </p14:cNvPr>
                <p14:cNvContentPartPr/>
                <p14:nvPr/>
              </p14:nvContentPartPr>
              <p14:xfrm>
                <a:off x="956743" y="2566740"/>
                <a:ext cx="1011960" cy="303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608E207-021C-CFBF-36A4-5146121833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9103" y="2548740"/>
                  <a:ext cx="1047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4BE4EE0-7E8B-CE0F-9BEF-88931A5AA0C2}"/>
                    </a:ext>
                  </a:extLst>
                </p14:cNvPr>
                <p14:cNvContentPartPr/>
                <p14:nvPr/>
              </p14:nvContentPartPr>
              <p14:xfrm>
                <a:off x="1996063" y="2583300"/>
                <a:ext cx="430560" cy="1294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4BE4EE0-7E8B-CE0F-9BEF-88931A5AA0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8063" y="2565660"/>
                  <a:ext cx="466200" cy="13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BDC9EB-C31F-1619-0212-9EBD4F224E94}"/>
                    </a:ext>
                  </a:extLst>
                </p14:cNvPr>
                <p14:cNvContentPartPr/>
                <p14:nvPr/>
              </p14:nvContentPartPr>
              <p14:xfrm>
                <a:off x="1352383" y="3859860"/>
                <a:ext cx="1053360" cy="303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BDC9EB-C31F-1619-0212-9EBD4F224E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34743" y="3841860"/>
                  <a:ext cx="1089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ED1518-8F78-12BA-FDF1-BAD33F537AB1}"/>
                    </a:ext>
                  </a:extLst>
                </p14:cNvPr>
                <p14:cNvContentPartPr/>
                <p14:nvPr/>
              </p14:nvContentPartPr>
              <p14:xfrm>
                <a:off x="1423663" y="3061380"/>
                <a:ext cx="177120" cy="492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ED1518-8F78-12BA-FDF1-BAD33F537A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06023" y="3043740"/>
                  <a:ext cx="2127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EE5CD4F-64DE-7FE0-EDB3-B43515A90FB9}"/>
                    </a:ext>
                  </a:extLst>
                </p14:cNvPr>
                <p14:cNvContentPartPr/>
                <p14:nvPr/>
              </p14:nvContentPartPr>
              <p14:xfrm>
                <a:off x="1573783" y="3056340"/>
                <a:ext cx="230040" cy="426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EE5CD4F-64DE-7FE0-EDB3-B43515A90F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5783" y="3038340"/>
                  <a:ext cx="2656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1704417-573B-0750-6DAC-C246633B5045}"/>
                    </a:ext>
                  </a:extLst>
                </p14:cNvPr>
                <p14:cNvContentPartPr/>
                <p14:nvPr/>
              </p14:nvContentPartPr>
              <p14:xfrm>
                <a:off x="1912543" y="3388260"/>
                <a:ext cx="3240" cy="10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1704417-573B-0750-6DAC-C246633B50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4543" y="3370260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1C931E8-C096-2AD1-54EA-BD2E466732EB}"/>
                    </a:ext>
                  </a:extLst>
                </p14:cNvPr>
                <p14:cNvContentPartPr/>
                <p14:nvPr/>
              </p14:nvContentPartPr>
              <p14:xfrm>
                <a:off x="1388383" y="3717660"/>
                <a:ext cx="193320" cy="220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1C931E8-C096-2AD1-54EA-BD2E466732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0743" y="3699660"/>
                  <a:ext cx="228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7386AE1-014B-447A-1663-7092032A44D3}"/>
                    </a:ext>
                  </a:extLst>
                </p14:cNvPr>
                <p14:cNvContentPartPr/>
                <p14:nvPr/>
              </p14:nvContentPartPr>
              <p14:xfrm>
                <a:off x="1597183" y="3785340"/>
                <a:ext cx="138600" cy="99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7386AE1-014B-447A-1663-7092032A44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79183" y="3767340"/>
                  <a:ext cx="174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1BDFB2D-9857-BD50-4410-D42A28B6A99D}"/>
                    </a:ext>
                  </a:extLst>
                </p14:cNvPr>
                <p14:cNvContentPartPr/>
                <p14:nvPr/>
              </p14:nvContentPartPr>
              <p14:xfrm>
                <a:off x="1760623" y="3716940"/>
                <a:ext cx="159840" cy="122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1BDFB2D-9857-BD50-4410-D42A28B6A99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42623" y="3698940"/>
                  <a:ext cx="195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4B5E0D-2A4C-F168-89AD-E56744AAF992}"/>
                    </a:ext>
                  </a:extLst>
                </p14:cNvPr>
                <p14:cNvContentPartPr/>
                <p14:nvPr/>
              </p14:nvContentPartPr>
              <p14:xfrm>
                <a:off x="1976983" y="3705780"/>
                <a:ext cx="63000" cy="102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4B5E0D-2A4C-F168-89AD-E56744AAF9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59343" y="3687780"/>
                  <a:ext cx="98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1277E57-4A67-9736-DDF4-B79F8A395999}"/>
                    </a:ext>
                  </a:extLst>
                </p14:cNvPr>
                <p14:cNvContentPartPr/>
                <p14:nvPr/>
              </p14:nvContentPartPr>
              <p14:xfrm>
                <a:off x="1930543" y="3614340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1277E57-4A67-9736-DDF4-B79F8A3959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12903" y="35967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8B3DAD7-34EC-E756-0558-90E356E39487}"/>
                    </a:ext>
                  </a:extLst>
                </p14:cNvPr>
                <p14:cNvContentPartPr/>
                <p14:nvPr/>
              </p14:nvContentPartPr>
              <p14:xfrm>
                <a:off x="1151863" y="2841420"/>
                <a:ext cx="186480" cy="217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8B3DAD7-34EC-E756-0558-90E356E394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4223" y="2823780"/>
                  <a:ext cx="222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F90F898-3245-1E74-1974-BDCA99D90823}"/>
                    </a:ext>
                  </a:extLst>
                </p14:cNvPr>
                <p14:cNvContentPartPr/>
                <p14:nvPr/>
              </p14:nvContentPartPr>
              <p14:xfrm>
                <a:off x="1337983" y="2808660"/>
                <a:ext cx="176040" cy="200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F90F898-3245-1E74-1974-BDCA99D908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0343" y="2791020"/>
                  <a:ext cx="211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1873C10-4651-D51E-6D2F-2B5B3E37C521}"/>
                    </a:ext>
                  </a:extLst>
                </p14:cNvPr>
                <p14:cNvContentPartPr/>
                <p14:nvPr/>
              </p14:nvContentPartPr>
              <p14:xfrm>
                <a:off x="1528783" y="2725500"/>
                <a:ext cx="166680" cy="217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1873C10-4651-D51E-6D2F-2B5B3E37C5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10783" y="2707860"/>
                  <a:ext cx="202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82B7B6A-49C2-2515-9C3A-AB57BEF1259B}"/>
                    </a:ext>
                  </a:extLst>
                </p14:cNvPr>
                <p14:cNvContentPartPr/>
                <p14:nvPr/>
              </p14:nvContentPartPr>
              <p14:xfrm>
                <a:off x="1689703" y="2683380"/>
                <a:ext cx="169560" cy="199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82B7B6A-49C2-2515-9C3A-AB57BEF125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72063" y="2665380"/>
                  <a:ext cx="205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8E6355A-F89A-E7FC-B09C-068E4CA52215}"/>
                    </a:ext>
                  </a:extLst>
                </p14:cNvPr>
                <p14:cNvContentPartPr/>
                <p14:nvPr/>
              </p14:nvContentPartPr>
              <p14:xfrm>
                <a:off x="902023" y="2384580"/>
                <a:ext cx="1090800" cy="280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8E6355A-F89A-E7FC-B09C-068E4CA522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4383" y="2366580"/>
                  <a:ext cx="1126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76D1686-B62A-2B49-1FC7-060BFDAF2DDB}"/>
                    </a:ext>
                  </a:extLst>
                </p14:cNvPr>
                <p14:cNvContentPartPr/>
                <p14:nvPr/>
              </p14:nvContentPartPr>
              <p14:xfrm>
                <a:off x="849823" y="2511660"/>
                <a:ext cx="250200" cy="162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76D1686-B62A-2B49-1FC7-060BFDAF2D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823" y="2494020"/>
                  <a:ext cx="285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86F6EB2-6531-E885-3C62-7E89DA42D3FA}"/>
                    </a:ext>
                  </a:extLst>
                </p14:cNvPr>
                <p14:cNvContentPartPr/>
                <p14:nvPr/>
              </p14:nvContentPartPr>
              <p14:xfrm>
                <a:off x="1871503" y="2273340"/>
                <a:ext cx="116640" cy="104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86F6EB2-6531-E885-3C62-7E89DA42D3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53863" y="2255340"/>
                  <a:ext cx="152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5CB09DB-59D1-9153-FFB9-D4D0CDCFF844}"/>
                    </a:ext>
                  </a:extLst>
                </p14:cNvPr>
                <p14:cNvContentPartPr/>
                <p14:nvPr/>
              </p14:nvContentPartPr>
              <p14:xfrm>
                <a:off x="2011543" y="2428500"/>
                <a:ext cx="40320" cy="68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5CB09DB-59D1-9153-FFB9-D4D0CDCFF8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93543" y="2410860"/>
                  <a:ext cx="75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A21B45D-5EA0-5404-B693-50906C40A6AA}"/>
                    </a:ext>
                  </a:extLst>
                </p14:cNvPr>
                <p14:cNvContentPartPr/>
                <p14:nvPr/>
              </p14:nvContentPartPr>
              <p14:xfrm>
                <a:off x="2029903" y="2284140"/>
                <a:ext cx="2088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A21B45D-5EA0-5404-B693-50906C40A6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11903" y="2266500"/>
                  <a:ext cx="56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63744C9-21DE-8FFE-C27E-BEB1BF7B9632}"/>
                    </a:ext>
                  </a:extLst>
                </p14:cNvPr>
                <p14:cNvContentPartPr/>
                <p14:nvPr/>
              </p14:nvContentPartPr>
              <p14:xfrm>
                <a:off x="2114503" y="2418780"/>
                <a:ext cx="464760" cy="1251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63744C9-21DE-8FFE-C27E-BEB1BF7B96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96863" y="2401140"/>
                  <a:ext cx="500400" cy="12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D2B193-AA4B-4633-FC75-1C0845FD9F54}"/>
                    </a:ext>
                  </a:extLst>
                </p14:cNvPr>
                <p14:cNvContentPartPr/>
                <p14:nvPr/>
              </p14:nvContentPartPr>
              <p14:xfrm>
                <a:off x="2056183" y="2543340"/>
                <a:ext cx="386640" cy="907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D2B193-AA4B-4633-FC75-1C0845FD9F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8543" y="2525340"/>
                  <a:ext cx="422280" cy="9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66A3D1C-5C40-7FBB-3B47-73B4E7F04F1F}"/>
                    </a:ext>
                  </a:extLst>
                </p14:cNvPr>
                <p14:cNvContentPartPr/>
                <p14:nvPr/>
              </p14:nvContentPartPr>
              <p14:xfrm>
                <a:off x="2070583" y="2571780"/>
                <a:ext cx="423360" cy="1098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66A3D1C-5C40-7FBB-3B47-73B4E7F04F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52583" y="2554140"/>
                  <a:ext cx="459000" cy="11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576CB2-BBF3-33F6-8B20-994F5CA5DD56}"/>
                    </a:ext>
                  </a:extLst>
                </p14:cNvPr>
                <p14:cNvContentPartPr/>
                <p14:nvPr/>
              </p14:nvContentPartPr>
              <p14:xfrm>
                <a:off x="2197663" y="2926740"/>
                <a:ext cx="273240" cy="661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576CB2-BBF3-33F6-8B20-994F5CA5DD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80023" y="2908740"/>
                  <a:ext cx="30888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3441A8-8913-F833-623F-34044C13CB6F}"/>
                    </a:ext>
                  </a:extLst>
                </p14:cNvPr>
                <p14:cNvContentPartPr/>
                <p14:nvPr/>
              </p14:nvContentPartPr>
              <p14:xfrm>
                <a:off x="1032703" y="2293860"/>
                <a:ext cx="867600" cy="231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3441A8-8913-F833-623F-34044C13CB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4703" y="2276220"/>
                  <a:ext cx="903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87A9D6B-920F-F07C-F781-C0F63EC0D452}"/>
                    </a:ext>
                  </a:extLst>
                </p14:cNvPr>
                <p14:cNvContentPartPr/>
                <p14:nvPr/>
              </p14:nvContentPartPr>
              <p14:xfrm>
                <a:off x="2428783" y="3694260"/>
                <a:ext cx="82440" cy="189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87A9D6B-920F-F07C-F781-C0F63EC0D4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10783" y="3676260"/>
                  <a:ext cx="118080" cy="225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FC3AFAA8-E9DE-1052-1388-513ADE2FC089}"/>
              </a:ext>
            </a:extLst>
          </p:cNvPr>
          <p:cNvSpPr/>
          <p:nvPr/>
        </p:nvSpPr>
        <p:spPr>
          <a:xfrm>
            <a:off x="1893997" y="2214331"/>
            <a:ext cx="1507671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1 Jahr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28B47F1-F5DB-0F85-44C6-733D21A80501}"/>
              </a:ext>
            </a:extLst>
          </p:cNvPr>
          <p:cNvSpPr/>
          <p:nvPr/>
        </p:nvSpPr>
        <p:spPr>
          <a:xfrm>
            <a:off x="6491297" y="4378061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919735AB-D4AF-1A99-9269-7CC6CE9EC080}"/>
              </a:ext>
            </a:extLst>
          </p:cNvPr>
          <p:cNvSpPr/>
          <p:nvPr/>
        </p:nvSpPr>
        <p:spPr>
          <a:xfrm>
            <a:off x="1528783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44CD997-0D59-DBC2-16E6-DAFE1236AD97}"/>
              </a:ext>
            </a:extLst>
          </p:cNvPr>
          <p:cNvSpPr/>
          <p:nvPr/>
        </p:nvSpPr>
        <p:spPr>
          <a:xfrm>
            <a:off x="2014105" y="5896527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79DBBE61-E332-1CF9-C247-3D0EA9197F14}"/>
              </a:ext>
            </a:extLst>
          </p:cNvPr>
          <p:cNvSpPr/>
          <p:nvPr/>
        </p:nvSpPr>
        <p:spPr>
          <a:xfrm>
            <a:off x="2499427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3967AC5-9076-A9F9-8D1E-57927A754E71}"/>
              </a:ext>
            </a:extLst>
          </p:cNvPr>
          <p:cNvSpPr/>
          <p:nvPr/>
        </p:nvSpPr>
        <p:spPr>
          <a:xfrm>
            <a:off x="2930223" y="5895665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15681A6-5C3C-7344-BDF6-85EC21FD155B}"/>
              </a:ext>
            </a:extLst>
          </p:cNvPr>
          <p:cNvSpPr/>
          <p:nvPr/>
        </p:nvSpPr>
        <p:spPr>
          <a:xfrm>
            <a:off x="3458820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C3CAE87F-80FE-4CA8-33A4-EC8A46D0B792}"/>
              </a:ext>
            </a:extLst>
          </p:cNvPr>
          <p:cNvSpPr/>
          <p:nvPr/>
        </p:nvSpPr>
        <p:spPr>
          <a:xfrm>
            <a:off x="3944142" y="5896527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9086D13-B159-42BF-7774-377BAA2C9CBD}"/>
              </a:ext>
            </a:extLst>
          </p:cNvPr>
          <p:cNvSpPr/>
          <p:nvPr/>
        </p:nvSpPr>
        <p:spPr>
          <a:xfrm>
            <a:off x="4429464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7EE6408-4E23-2427-4F25-0F541C34B938}"/>
              </a:ext>
            </a:extLst>
          </p:cNvPr>
          <p:cNvSpPr/>
          <p:nvPr/>
        </p:nvSpPr>
        <p:spPr>
          <a:xfrm>
            <a:off x="4860260" y="5895665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E267E385-0EA9-CA6B-4D7A-98CA2A18727F}"/>
              </a:ext>
            </a:extLst>
          </p:cNvPr>
          <p:cNvSpPr/>
          <p:nvPr/>
        </p:nvSpPr>
        <p:spPr>
          <a:xfrm>
            <a:off x="5397200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49FCFBF-7562-9930-8C52-7BB1EF3F494E}"/>
              </a:ext>
            </a:extLst>
          </p:cNvPr>
          <p:cNvSpPr/>
          <p:nvPr/>
        </p:nvSpPr>
        <p:spPr>
          <a:xfrm>
            <a:off x="5882522" y="5896527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6DCB9A2-5363-2072-0063-C960460DB1B0}"/>
              </a:ext>
            </a:extLst>
          </p:cNvPr>
          <p:cNvSpPr/>
          <p:nvPr/>
        </p:nvSpPr>
        <p:spPr>
          <a:xfrm>
            <a:off x="6367844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C9B5B1B-B417-C9DE-CC78-835EABA540F8}"/>
              </a:ext>
            </a:extLst>
          </p:cNvPr>
          <p:cNvSpPr/>
          <p:nvPr/>
        </p:nvSpPr>
        <p:spPr>
          <a:xfrm>
            <a:off x="6798640" y="5895665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A1D4182-6807-81BD-6894-CC0428127C9F}"/>
              </a:ext>
            </a:extLst>
          </p:cNvPr>
          <p:cNvSpPr/>
          <p:nvPr/>
        </p:nvSpPr>
        <p:spPr>
          <a:xfrm>
            <a:off x="7287585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84F44FD2-4D5B-22A3-91B5-8CCCF6B00A37}"/>
              </a:ext>
            </a:extLst>
          </p:cNvPr>
          <p:cNvSpPr/>
          <p:nvPr/>
        </p:nvSpPr>
        <p:spPr>
          <a:xfrm>
            <a:off x="7772907" y="5896527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BE7F339A-4EB5-2AA0-E5F1-4CE7F789126F}"/>
              </a:ext>
            </a:extLst>
          </p:cNvPr>
          <p:cNvSpPr/>
          <p:nvPr/>
        </p:nvSpPr>
        <p:spPr>
          <a:xfrm>
            <a:off x="8258229" y="5900058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A78522B5-D118-B0A1-9F27-B1ADD03BA50A}"/>
              </a:ext>
            </a:extLst>
          </p:cNvPr>
          <p:cNvSpPr/>
          <p:nvPr/>
        </p:nvSpPr>
        <p:spPr>
          <a:xfrm>
            <a:off x="8689025" y="5895665"/>
            <a:ext cx="248040" cy="26095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B3129D1-B990-F4BA-90F2-FA8D71C2271A}"/>
              </a:ext>
            </a:extLst>
          </p:cNvPr>
          <p:cNvSpPr txBox="1"/>
          <p:nvPr/>
        </p:nvSpPr>
        <p:spPr>
          <a:xfrm>
            <a:off x="179416" y="126333"/>
            <a:ext cx="6330202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Maßnahmen, die man schon bald oder</a:t>
            </a:r>
            <a:br>
              <a:rPr lang="de-A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sehr schnell machen kann.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6552F18-C3D7-4AE1-E826-B94345D377E6}"/>
              </a:ext>
            </a:extLst>
          </p:cNvPr>
          <p:cNvSpPr txBox="1"/>
          <p:nvPr/>
        </p:nvSpPr>
        <p:spPr>
          <a:xfrm>
            <a:off x="6939912" y="2438397"/>
            <a:ext cx="3746265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Manche Maßnahmen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dauern sehr lange oder können </a:t>
            </a:r>
            <a:b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 später gemacht werden.</a:t>
            </a:r>
            <a:endParaRPr lang="de-AT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60216F-D989-4B22-4A39-CBE230E9C748}"/>
              </a:ext>
            </a:extLst>
          </p:cNvPr>
          <p:cNvSpPr txBox="1"/>
          <p:nvPr/>
        </p:nvSpPr>
        <p:spPr>
          <a:xfrm>
            <a:off x="2096330" y="1866273"/>
            <a:ext cx="1081933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FF4744-1B7B-B182-6E28-BAC1CD5335A1}"/>
              </a:ext>
            </a:extLst>
          </p:cNvPr>
          <p:cNvSpPr txBox="1"/>
          <p:nvPr/>
        </p:nvSpPr>
        <p:spPr>
          <a:xfrm>
            <a:off x="4677504" y="1837759"/>
            <a:ext cx="1165091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307E9C1-AC45-396E-2DE3-DB082849BF9F}"/>
              </a:ext>
            </a:extLst>
          </p:cNvPr>
          <p:cNvSpPr txBox="1"/>
          <p:nvPr/>
        </p:nvSpPr>
        <p:spPr>
          <a:xfrm>
            <a:off x="7173442" y="1810812"/>
            <a:ext cx="151558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2033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9EF8268-DBC4-8D49-DB6B-D0887E5724C8}"/>
              </a:ext>
            </a:extLst>
          </p:cNvPr>
          <p:cNvSpPr/>
          <p:nvPr/>
        </p:nvSpPr>
        <p:spPr>
          <a:xfrm>
            <a:off x="5645240" y="4384147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41C1A8-846E-4605-D76F-3191DD3D319E}"/>
              </a:ext>
            </a:extLst>
          </p:cNvPr>
          <p:cNvSpPr/>
          <p:nvPr/>
        </p:nvSpPr>
        <p:spPr>
          <a:xfrm>
            <a:off x="3984809" y="4384147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1EB7EF2-8F9E-7FD8-0F08-1C3CE1BA7942}"/>
              </a:ext>
            </a:extLst>
          </p:cNvPr>
          <p:cNvSpPr/>
          <p:nvPr/>
        </p:nvSpPr>
        <p:spPr>
          <a:xfrm>
            <a:off x="4799183" y="4384147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93B3B32-022B-9621-D0D1-1BED527726F5}"/>
              </a:ext>
            </a:extLst>
          </p:cNvPr>
          <p:cNvSpPr/>
          <p:nvPr/>
        </p:nvSpPr>
        <p:spPr>
          <a:xfrm>
            <a:off x="3170435" y="4378062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E8A7D66-B885-6E19-EFFB-28A5C3B4E224}"/>
              </a:ext>
            </a:extLst>
          </p:cNvPr>
          <p:cNvSpPr/>
          <p:nvPr/>
        </p:nvSpPr>
        <p:spPr>
          <a:xfrm>
            <a:off x="10686177" y="4384147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067635F2-ABCF-4BCA-9C89-0A7F337FFB43}"/>
              </a:ext>
            </a:extLst>
          </p:cNvPr>
          <p:cNvSpPr/>
          <p:nvPr/>
        </p:nvSpPr>
        <p:spPr>
          <a:xfrm>
            <a:off x="9840120" y="4390233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AF28296-D397-EC9F-779D-81869B3AF040}"/>
              </a:ext>
            </a:extLst>
          </p:cNvPr>
          <p:cNvSpPr/>
          <p:nvPr/>
        </p:nvSpPr>
        <p:spPr>
          <a:xfrm>
            <a:off x="8179689" y="4390233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21F4863-8BDF-AC87-9219-C29EF9AAC79D}"/>
              </a:ext>
            </a:extLst>
          </p:cNvPr>
          <p:cNvSpPr/>
          <p:nvPr/>
        </p:nvSpPr>
        <p:spPr>
          <a:xfrm>
            <a:off x="8994063" y="4390233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4A11AE7-B612-C872-5555-EC3F7470E7EB}"/>
              </a:ext>
            </a:extLst>
          </p:cNvPr>
          <p:cNvSpPr/>
          <p:nvPr/>
        </p:nvSpPr>
        <p:spPr>
          <a:xfrm>
            <a:off x="7365315" y="4384148"/>
            <a:ext cx="771793" cy="393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67188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0D576692-4008-FFDC-C742-BBBC33E81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170" y="4358127"/>
            <a:ext cx="1564579" cy="190854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83DD130-41AB-D638-4A18-C7DD991B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5032"/>
            <a:ext cx="9448800" cy="57867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Bildung und Wissen</a:t>
            </a:r>
            <a:endParaRPr lang="de-AT" sz="4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C91D6E-B4E3-A3B9-58DC-E26AA6B7D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8EE6B6-99B9-494F-6160-6B5AD93F6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8" name="Grafik 7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A0A553FD-9D36-AADD-AE72-68842AECA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5"/>
          <a:stretch/>
        </p:blipFill>
        <p:spPr>
          <a:xfrm>
            <a:off x="1024058" y="4185193"/>
            <a:ext cx="7108332" cy="19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02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48F66-E04B-B1DE-347A-67CB7C027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B9EACC-CF13-E796-DC1F-8A3558F15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FE84512-4BFC-AA34-1487-E8914738684A}"/>
              </a:ext>
            </a:extLst>
          </p:cNvPr>
          <p:cNvSpPr/>
          <p:nvPr/>
        </p:nvSpPr>
        <p:spPr>
          <a:xfrm>
            <a:off x="421910" y="539201"/>
            <a:ext cx="5296269" cy="841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solidFill>
                  <a:schemeClr val="bg1"/>
                </a:solidFill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Elementar-bildung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F1E8C0A-C658-35ED-763A-9042013AE3C8}"/>
              </a:ext>
            </a:extLst>
          </p:cNvPr>
          <p:cNvSpPr/>
          <p:nvPr/>
        </p:nvSpPr>
        <p:spPr>
          <a:xfrm>
            <a:off x="467944" y="1747904"/>
            <a:ext cx="5296269" cy="841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AT" sz="2800" b="1" dirty="0">
                <a:solidFill>
                  <a:schemeClr val="bg1"/>
                </a:solidFill>
                <a:latin typeface="Akagi Pro Book"/>
                <a:cs typeface="Times New Roman" panose="02020603050405020304" pitchFamily="18" charset="0"/>
              </a:rPr>
              <a:t>Pflichtschule / Pflichtschulalter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0852279-4725-72EF-A39D-F2812DDB096E}"/>
              </a:ext>
            </a:extLst>
          </p:cNvPr>
          <p:cNvSpPr/>
          <p:nvPr/>
        </p:nvSpPr>
        <p:spPr>
          <a:xfrm>
            <a:off x="467945" y="2956607"/>
            <a:ext cx="5296269" cy="841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solidFill>
                  <a:schemeClr val="bg1"/>
                </a:solidFill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Schul-assistenz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FCA6AF8-79D8-579A-8670-E4B86338B3E3}"/>
              </a:ext>
            </a:extLst>
          </p:cNvPr>
          <p:cNvSpPr/>
          <p:nvPr/>
        </p:nvSpPr>
        <p:spPr>
          <a:xfrm>
            <a:off x="421911" y="4165310"/>
            <a:ext cx="5388339" cy="841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solidFill>
                  <a:schemeClr val="bg1"/>
                </a:solidFill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Berufliche Bildung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F4E2AB6A-11C8-45CC-5287-465288C6B3CB}"/>
              </a:ext>
            </a:extLst>
          </p:cNvPr>
          <p:cNvSpPr/>
          <p:nvPr/>
        </p:nvSpPr>
        <p:spPr>
          <a:xfrm>
            <a:off x="467944" y="5374013"/>
            <a:ext cx="5388339" cy="84101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solidFill>
                  <a:schemeClr val="bg1"/>
                </a:solidFill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Erwachsenen-bildung und Fortbildungen für Erwachsene</a:t>
            </a:r>
          </a:p>
        </p:txBody>
      </p:sp>
      <p:pic>
        <p:nvPicPr>
          <p:cNvPr id="3" name="Grafik 2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42EC1D0A-218A-61F0-B3F2-812BCB53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1688" y="336316"/>
            <a:ext cx="1241163" cy="1328236"/>
          </a:xfrm>
          <a:prstGeom prst="rect">
            <a:avLst/>
          </a:prstGeom>
        </p:spPr>
      </p:pic>
      <p:pic>
        <p:nvPicPr>
          <p:cNvPr id="4" name="Grafik 3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CEC9FECC-809F-CE2A-3A14-42A235ACE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359" y="1483271"/>
            <a:ext cx="1433363" cy="1533920"/>
          </a:xfrm>
          <a:prstGeom prst="rect">
            <a:avLst/>
          </a:prstGeom>
        </p:spPr>
      </p:pic>
      <p:pic>
        <p:nvPicPr>
          <p:cNvPr id="11" name="Grafik 10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8711AFE9-82C9-F080-A520-EF05705D0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626" y="2662040"/>
            <a:ext cx="1433363" cy="1533920"/>
          </a:xfrm>
          <a:prstGeom prst="rect">
            <a:avLst/>
          </a:prstGeom>
        </p:spPr>
      </p:pic>
      <p:pic>
        <p:nvPicPr>
          <p:cNvPr id="12" name="Grafik 11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5BFB4E80-DBDC-74D5-7334-516C180892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2873" y="3797619"/>
            <a:ext cx="1433363" cy="1533920"/>
          </a:xfrm>
          <a:prstGeom prst="rect">
            <a:avLst/>
          </a:prstGeom>
        </p:spPr>
      </p:pic>
      <p:pic>
        <p:nvPicPr>
          <p:cNvPr id="13" name="Grafik 12" descr="Ein Bild, das Zeichnung, Entwurf, Darstellung, Clipart enthält.&#10;&#10;Automatisch generierte Beschreibung">
            <a:extLst>
              <a:ext uri="{FF2B5EF4-FFF2-40B4-BE49-F238E27FC236}">
                <a16:creationId xmlns:a16="http://schemas.microsoft.com/office/drawing/2014/main" id="{FED55330-D314-7D2C-4AC0-1318DAD30E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320" y="5097876"/>
            <a:ext cx="1311495" cy="15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2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5D0C1311-ED08-4924-F00F-DBB0C6A61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915" y="1933634"/>
            <a:ext cx="4301419" cy="453919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39240BC-1090-A9D5-D333-17EE2D2B50CA}"/>
              </a:ext>
            </a:extLst>
          </p:cNvPr>
          <p:cNvSpPr txBox="1"/>
          <p:nvPr/>
        </p:nvSpPr>
        <p:spPr>
          <a:xfrm>
            <a:off x="9105041" y="4353827"/>
            <a:ext cx="265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Expert:innen</a:t>
            </a:r>
            <a:r>
              <a:rPr lang="de-DE" dirty="0"/>
              <a:t> mit persönlichem Erfahrungs-wissen</a:t>
            </a:r>
            <a:br>
              <a:rPr lang="de-DE" dirty="0"/>
            </a:br>
            <a:r>
              <a:rPr lang="de-DE" dirty="0"/>
              <a:t>müssen dabei sein.</a:t>
            </a:r>
            <a:endParaRPr lang="de-AT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C39C4C9-1929-4FA2-8BDF-09A2B7B008D5}"/>
              </a:ext>
            </a:extLst>
          </p:cNvPr>
          <p:cNvSpPr txBox="1"/>
          <p:nvPr/>
        </p:nvSpPr>
        <p:spPr>
          <a:xfrm>
            <a:off x="639513" y="5635838"/>
            <a:ext cx="598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Betroffene (dazu zählen auch Angehörige) wollen und müssen dabei sein.</a:t>
            </a:r>
            <a:endParaRPr lang="de-AT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D7315A-A106-012E-5683-6CD93B965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824"/>
            <a:ext cx="8803387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57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38">
            <a:extLst>
              <a:ext uri="{FF2B5EF4-FFF2-40B4-BE49-F238E27FC236}">
                <a16:creationId xmlns:a16="http://schemas.microsoft.com/office/drawing/2014/main" id="{2CD51B77-1DB5-D86C-6A6A-6B173AB64A9A}"/>
              </a:ext>
            </a:extLst>
          </p:cNvPr>
          <p:cNvSpPr txBox="1"/>
          <p:nvPr/>
        </p:nvSpPr>
        <p:spPr>
          <a:xfrm>
            <a:off x="313374" y="154514"/>
            <a:ext cx="598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Wir möchten Inklusion auch </a:t>
            </a:r>
            <a:br>
              <a:rPr lang="de-DE" sz="2400" dirty="0"/>
            </a:br>
            <a:r>
              <a:rPr lang="de-DE" sz="2400" dirty="0"/>
              <a:t>untereinander.</a:t>
            </a:r>
          </a:p>
          <a:p>
            <a:endParaRPr lang="de-DE" sz="2400" dirty="0"/>
          </a:p>
          <a:p>
            <a:r>
              <a:rPr lang="de-DE" sz="2400" dirty="0"/>
              <a:t>Wir müssen uns</a:t>
            </a:r>
            <a:br>
              <a:rPr lang="de-DE" sz="2400" dirty="0"/>
            </a:br>
            <a:r>
              <a:rPr lang="de-DE" sz="2400" dirty="0"/>
              <a:t>„vernetzen“.</a:t>
            </a:r>
            <a:endParaRPr lang="de-AT" sz="24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AF5EA34-647C-001B-A190-63D196A3B234}"/>
              </a:ext>
            </a:extLst>
          </p:cNvPr>
          <p:cNvSpPr txBox="1"/>
          <p:nvPr/>
        </p:nvSpPr>
        <p:spPr>
          <a:xfrm>
            <a:off x="7768652" y="1934883"/>
            <a:ext cx="448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Es ist schwer, Kontakte </a:t>
            </a:r>
            <a:br>
              <a:rPr lang="de-DE" sz="2400" dirty="0"/>
            </a:br>
            <a:r>
              <a:rPr lang="de-DE" sz="2400" dirty="0"/>
              <a:t>zu finden oder zu bekommen.</a:t>
            </a:r>
            <a:endParaRPr lang="de-AT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FF8E68-37C5-F69E-4CFD-D14A771FCE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621" y="237467"/>
            <a:ext cx="7626757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61E084-BB94-66B6-97A8-2792D763A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B8E3D2-8153-4312-D934-B6020D40A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4EEC43-64F3-8A29-7788-FC30179DF61E}"/>
              </a:ext>
            </a:extLst>
          </p:cNvPr>
          <p:cNvSpPr txBox="1"/>
          <p:nvPr/>
        </p:nvSpPr>
        <p:spPr>
          <a:xfrm>
            <a:off x="661471" y="277850"/>
            <a:ext cx="8757351" cy="541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Umsetzung-Team leitet: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Mag. (FH) Alexander Heiß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Vertretung: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Mag.a</a:t>
            </a:r>
            <a:r>
              <a:rPr lang="de-AT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Iris </a:t>
            </a:r>
            <a:r>
              <a:rPr lang="de-AT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Fasser</a:t>
            </a:r>
            <a:r>
              <a:rPr lang="de-AT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leitet heute die Sitzung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Projekt wird koordiniert von:</a:t>
            </a:r>
            <a:b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Abt.: Inklusion und Kinder- und Jugendhilfe</a:t>
            </a:r>
            <a:b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Mag.a</a:t>
            </a:r>
            <a:r>
              <a:rPr lang="de-AT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Dr.in Elisabeth Rieder</a:t>
            </a:r>
            <a:endParaRPr lang="de-AT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50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A63AA1FC-CE7C-B6AD-C342-48D02D1883E7}"/>
              </a:ext>
            </a:extLst>
          </p:cNvPr>
          <p:cNvSpPr txBox="1"/>
          <p:nvPr/>
        </p:nvSpPr>
        <p:spPr>
          <a:xfrm>
            <a:off x="713432" y="506604"/>
            <a:ext cx="5980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Inklusions-Index</a:t>
            </a:r>
          </a:p>
          <a:p>
            <a:endParaRPr lang="de-DE" sz="2400" dirty="0"/>
          </a:p>
          <a:p>
            <a:r>
              <a:rPr lang="de-DE" sz="2400" dirty="0"/>
              <a:t>Index – andere Worte: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Nachschlagewerk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/>
              <a:t>geordnetes Verzeichnis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06031CC6-FF9B-66FF-1FD8-248056CE5D2E}"/>
              </a:ext>
            </a:extLst>
          </p:cNvPr>
          <p:cNvSpPr txBox="1"/>
          <p:nvPr/>
        </p:nvSpPr>
        <p:spPr>
          <a:xfrm>
            <a:off x="7647395" y="4444470"/>
            <a:ext cx="4407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Das sind sehr viele</a:t>
            </a:r>
            <a:br>
              <a:rPr lang="de-DE" sz="2400" dirty="0"/>
            </a:br>
            <a:r>
              <a:rPr lang="de-DE" sz="2400" dirty="0"/>
              <a:t>Informationen.</a:t>
            </a:r>
          </a:p>
          <a:p>
            <a:r>
              <a:rPr lang="de-DE" sz="2400" dirty="0"/>
              <a:t>Die kann man vielleicht </a:t>
            </a:r>
            <a:br>
              <a:rPr lang="de-DE" sz="2400" dirty="0"/>
            </a:br>
            <a:r>
              <a:rPr lang="de-DE" sz="2400" dirty="0"/>
              <a:t>später in einer Klein-Gruppe</a:t>
            </a:r>
            <a:br>
              <a:rPr lang="de-DE" sz="2400" dirty="0"/>
            </a:br>
            <a:r>
              <a:rPr lang="de-DE" sz="2400" dirty="0"/>
              <a:t>besprechen.</a:t>
            </a:r>
            <a:endParaRPr lang="de-AT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C1D358-48E5-73D0-E7B1-319CDAE150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853217"/>
            <a:ext cx="6029467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18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C282ECA-6B03-DD8D-26A2-46A9C28CEF7F}"/>
              </a:ext>
            </a:extLst>
          </p:cNvPr>
          <p:cNvSpPr txBox="1"/>
          <p:nvPr/>
        </p:nvSpPr>
        <p:spPr>
          <a:xfrm>
            <a:off x="2106145" y="2019317"/>
            <a:ext cx="71992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Es gibt zu wenig Gut-achter</a:t>
            </a:r>
          </a:p>
          <a:p>
            <a:endParaRPr lang="de-DE" sz="3200" b="1" dirty="0"/>
          </a:p>
          <a:p>
            <a:r>
              <a:rPr lang="de-DE" sz="3200" dirty="0"/>
              <a:t>In einem Gutachten wir beurteilt,</a:t>
            </a:r>
            <a:br>
              <a:rPr lang="de-DE" sz="3200" dirty="0"/>
            </a:br>
            <a:r>
              <a:rPr lang="de-DE" sz="3200" dirty="0"/>
              <a:t>wie viel Pflege- oder Unterstützungs-bedarf eine Person / das Kind hat.</a:t>
            </a:r>
          </a:p>
        </p:txBody>
      </p:sp>
    </p:spTree>
    <p:extLst>
      <p:ext uri="{BB962C8B-B14F-4D97-AF65-F5344CB8AC3E}">
        <p14:creationId xmlns:p14="http://schemas.microsoft.com/office/powerpoint/2010/main" val="2690227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FFAE0A8F-C5B8-05AB-DF53-45F56E51FDEB}"/>
              </a:ext>
            </a:extLst>
          </p:cNvPr>
          <p:cNvSpPr txBox="1"/>
          <p:nvPr/>
        </p:nvSpPr>
        <p:spPr>
          <a:xfrm>
            <a:off x="10677494" y="3706994"/>
            <a:ext cx="220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Zahlen </a:t>
            </a:r>
            <a:br>
              <a:rPr lang="de-DE" dirty="0"/>
            </a:br>
            <a:r>
              <a:rPr lang="de-DE" dirty="0"/>
              <a:t>kennen</a:t>
            </a:r>
            <a:endParaRPr lang="de-AT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E6D50332-F549-10A8-26F6-55BBD0766F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8" y="14944"/>
            <a:ext cx="12004064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9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feld 109">
            <a:extLst>
              <a:ext uri="{FF2B5EF4-FFF2-40B4-BE49-F238E27FC236}">
                <a16:creationId xmlns:a16="http://schemas.microsoft.com/office/drawing/2014/main" id="{AB5D8A25-A503-60C8-3D26-A2EC1DA2F544}"/>
              </a:ext>
            </a:extLst>
          </p:cNvPr>
          <p:cNvSpPr txBox="1"/>
          <p:nvPr/>
        </p:nvSpPr>
        <p:spPr>
          <a:xfrm>
            <a:off x="2077594" y="4886449"/>
            <a:ext cx="598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Daten müssen</a:t>
            </a:r>
            <a:br>
              <a:rPr lang="de-DE" sz="2400" dirty="0"/>
            </a:br>
            <a:r>
              <a:rPr lang="de-DE" sz="2400" dirty="0"/>
              <a:t>möglichst schnell</a:t>
            </a:r>
            <a:br>
              <a:rPr lang="de-DE" sz="2400" dirty="0"/>
            </a:br>
            <a:r>
              <a:rPr lang="de-DE" sz="2400" dirty="0"/>
              <a:t>erhoben werden.</a:t>
            </a:r>
            <a:endParaRPr lang="de-AT" sz="2400" dirty="0"/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9A595C93-C1CC-3782-AFD4-4A745745B5A2}"/>
              </a:ext>
            </a:extLst>
          </p:cNvPr>
          <p:cNvSpPr txBox="1"/>
          <p:nvPr/>
        </p:nvSpPr>
        <p:spPr>
          <a:xfrm>
            <a:off x="2506250" y="39118"/>
            <a:ext cx="598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Wir hören immer „Einzel-fall“</a:t>
            </a:r>
          </a:p>
          <a:p>
            <a:r>
              <a:rPr lang="de-DE" sz="2400" dirty="0"/>
              <a:t>Es ist sehr wichtig,</a:t>
            </a:r>
            <a:br>
              <a:rPr lang="de-DE" sz="2400" dirty="0"/>
            </a:br>
            <a:r>
              <a:rPr lang="de-DE" sz="2400" dirty="0"/>
              <a:t>dass wir die Zahlen kennen.</a:t>
            </a:r>
            <a:endParaRPr lang="de-AT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3CCF5F-60A4-A644-6A3E-7A3A70879B31}"/>
              </a:ext>
            </a:extLst>
          </p:cNvPr>
          <p:cNvSpPr txBox="1"/>
          <p:nvPr/>
        </p:nvSpPr>
        <p:spPr>
          <a:xfrm>
            <a:off x="8487010" y="2257999"/>
            <a:ext cx="598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Wie viele Kinder?</a:t>
            </a:r>
            <a:br>
              <a:rPr lang="de-DE" sz="2400" dirty="0"/>
            </a:br>
            <a:r>
              <a:rPr lang="de-DE" sz="2400" dirty="0"/>
              <a:t>wie lange werden</a:t>
            </a:r>
            <a:br>
              <a:rPr lang="de-DE" sz="2400" dirty="0"/>
            </a:br>
            <a:r>
              <a:rPr lang="de-DE" sz="2400" dirty="0"/>
              <a:t>sie betreut?</a:t>
            </a:r>
          </a:p>
          <a:p>
            <a:r>
              <a:rPr lang="de-DE" sz="2400" dirty="0"/>
              <a:t>In der Wohn-ort</a:t>
            </a:r>
            <a:br>
              <a:rPr lang="de-DE" sz="2400" dirty="0"/>
            </a:br>
            <a:r>
              <a:rPr lang="de-DE" sz="2400" dirty="0"/>
              <a:t>Gemeinde oder </a:t>
            </a:r>
            <a:br>
              <a:rPr lang="de-DE" sz="2400" dirty="0"/>
            </a:br>
            <a:r>
              <a:rPr lang="de-DE" sz="2400" dirty="0"/>
              <a:t>außerhalb?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CE2F26-D575-18A5-2582-CD7FE55745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70" y="0"/>
            <a:ext cx="11552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4E447F2-5A48-1DD0-FE45-AC12747F3007}"/>
              </a:ext>
            </a:extLst>
          </p:cNvPr>
          <p:cNvSpPr txBox="1"/>
          <p:nvPr/>
        </p:nvSpPr>
        <p:spPr>
          <a:xfrm>
            <a:off x="6902322" y="4039555"/>
            <a:ext cx="598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Qualitäts- </a:t>
            </a:r>
            <a:br>
              <a:rPr lang="de-DE" sz="2400" dirty="0"/>
            </a:br>
            <a:r>
              <a:rPr lang="de-DE" sz="2400" dirty="0"/>
              <a:t>und Anforderungsprofil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2D18E1-4734-9F28-A541-6F362649EA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16" y="414266"/>
            <a:ext cx="10065368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853B7-85F3-6481-E88B-8AF4FEF3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8" y="56806"/>
            <a:ext cx="9283246" cy="845656"/>
          </a:xfrm>
        </p:spPr>
        <p:txBody>
          <a:bodyPr/>
          <a:lstStyle/>
          <a:p>
            <a:r>
              <a:rPr lang="de-DE" dirty="0"/>
              <a:t>Weitere Maßnahmen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07EC12-F92C-D466-8E9C-BCBBD1EEE9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6612" y="1363547"/>
            <a:ext cx="10161405" cy="3500677"/>
          </a:xfrm>
        </p:spPr>
        <p:txBody>
          <a:bodyPr/>
          <a:lstStyle/>
          <a:p>
            <a:r>
              <a:rPr lang="de-DE" dirty="0"/>
              <a:t>Das Screening-Programm weiter entwickeln.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665BA3-2354-0C46-1ED4-367345850A90}"/>
              </a:ext>
            </a:extLst>
          </p:cNvPr>
          <p:cNvSpPr txBox="1"/>
          <p:nvPr/>
        </p:nvSpPr>
        <p:spPr>
          <a:xfrm>
            <a:off x="2158660" y="1707935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Ein Screening ist ein </a:t>
            </a:r>
            <a:r>
              <a:rPr lang="de-DE" b="1" dirty="0"/>
              <a:t>Früh-erkennungs-programm.</a:t>
            </a:r>
            <a:endParaRPr lang="de-AT" dirty="0"/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D11CE4D2-9445-6BA0-8F49-80539B5FE39F}"/>
              </a:ext>
            </a:extLst>
          </p:cNvPr>
          <p:cNvSpPr/>
          <p:nvPr/>
        </p:nvSpPr>
        <p:spPr>
          <a:xfrm>
            <a:off x="3296206" y="130072"/>
            <a:ext cx="2245090" cy="84101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de-DE" altLang="de-DE" sz="2800" b="1" dirty="0">
                <a:latin typeface="Akagi Pro Book"/>
                <a:ea typeface="Calibri" panose="020F0502020204030204" pitchFamily="34" charset="0"/>
                <a:cs typeface="Times New Roman" panose="02020603050405020304" pitchFamily="18" charset="0"/>
              </a:rPr>
              <a:t>Mittelfristig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A002A7CF-0A0D-F994-1F36-314F71F60497}"/>
              </a:ext>
            </a:extLst>
          </p:cNvPr>
          <p:cNvSpPr txBox="1"/>
          <p:nvPr/>
        </p:nvSpPr>
        <p:spPr>
          <a:xfrm rot="1028988">
            <a:off x="7628737" y="1021721"/>
            <a:ext cx="4141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/>
              <a:t>Stellung-</a:t>
            </a:r>
            <a:r>
              <a:rPr lang="de-DE" sz="2000" dirty="0" err="1"/>
              <a:t>nahme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an die Landes-sanitäts-direktion</a:t>
            </a:r>
            <a:endParaRPr lang="de-AT" sz="2000" dirty="0"/>
          </a:p>
        </p:txBody>
      </p: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6965198C-7CAA-3FE4-838E-250CB68EFB3F}"/>
              </a:ext>
            </a:extLst>
          </p:cNvPr>
          <p:cNvGrpSpPr/>
          <p:nvPr/>
        </p:nvGrpSpPr>
        <p:grpSpPr>
          <a:xfrm>
            <a:off x="8238134" y="358295"/>
            <a:ext cx="2260080" cy="2429280"/>
            <a:chOff x="8238134" y="358295"/>
            <a:chExt cx="2260080" cy="24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ACB0AFB-8A15-61D5-C58E-32F307BBC592}"/>
                    </a:ext>
                  </a:extLst>
                </p14:cNvPr>
                <p14:cNvContentPartPr/>
                <p14:nvPr/>
              </p14:nvContentPartPr>
              <p14:xfrm>
                <a:off x="8238134" y="1341455"/>
                <a:ext cx="1458000" cy="1346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ACB0AFB-8A15-61D5-C58E-32F307BBC5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20494" y="1323815"/>
                  <a:ext cx="1493640" cy="13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6A50DF-F2E7-F04E-B1AE-5C9C031D688F}"/>
                    </a:ext>
                  </a:extLst>
                </p14:cNvPr>
                <p14:cNvContentPartPr/>
                <p14:nvPr/>
              </p14:nvContentPartPr>
              <p14:xfrm>
                <a:off x="8748254" y="358295"/>
                <a:ext cx="1749960" cy="1139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6A50DF-F2E7-F04E-B1AE-5C9C031D68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30254" y="340295"/>
                  <a:ext cx="1785600" cy="11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01861C9-1F24-FCD4-5369-2EF5564EAFBC}"/>
                    </a:ext>
                  </a:extLst>
                </p14:cNvPr>
                <p14:cNvContentPartPr/>
                <p14:nvPr/>
              </p14:nvContentPartPr>
              <p14:xfrm>
                <a:off x="9627374" y="1945175"/>
                <a:ext cx="518040" cy="842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01861C9-1F24-FCD4-5369-2EF5564EAF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09734" y="1927175"/>
                  <a:ext cx="55368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D06E99D-C606-774E-E698-53927A90B7D0}"/>
                    </a:ext>
                  </a:extLst>
                </p14:cNvPr>
                <p14:cNvContentPartPr/>
                <p14:nvPr/>
              </p14:nvContentPartPr>
              <p14:xfrm>
                <a:off x="10215974" y="778775"/>
                <a:ext cx="276480" cy="829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D06E99D-C606-774E-E698-53927A90B7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97974" y="761135"/>
                  <a:ext cx="312120" cy="86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2A605D3-C233-9A39-2313-2B97DC9FB756}"/>
                    </a:ext>
                  </a:extLst>
                </p14:cNvPr>
                <p14:cNvContentPartPr/>
                <p14:nvPr/>
              </p14:nvContentPartPr>
              <p14:xfrm>
                <a:off x="9812054" y="1872095"/>
                <a:ext cx="310680" cy="802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2A605D3-C233-9A39-2313-2B97DC9FB7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94054" y="1854455"/>
                  <a:ext cx="34632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45E0538-97E0-3820-5623-2812EB9E333D}"/>
                    </a:ext>
                  </a:extLst>
                </p14:cNvPr>
                <p14:cNvContentPartPr/>
                <p14:nvPr/>
              </p14:nvContentPartPr>
              <p14:xfrm>
                <a:off x="8967854" y="585095"/>
                <a:ext cx="124920" cy="248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45E0538-97E0-3820-5623-2812EB9E333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49854" y="567095"/>
                  <a:ext cx="160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A32522D-7836-A1B7-C1A7-1529D67A0550}"/>
                    </a:ext>
                  </a:extLst>
                </p14:cNvPr>
                <p14:cNvContentPartPr/>
                <p14:nvPr/>
              </p14:nvContentPartPr>
              <p14:xfrm>
                <a:off x="9062534" y="719015"/>
                <a:ext cx="146160" cy="187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A32522D-7836-A1B7-C1A7-1529D67A05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44534" y="701375"/>
                  <a:ext cx="181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E0E63C6-B4D9-2DCF-6944-67D032CE5C20}"/>
                    </a:ext>
                  </a:extLst>
                </p14:cNvPr>
                <p14:cNvContentPartPr/>
                <p14:nvPr/>
              </p14:nvContentPartPr>
              <p14:xfrm>
                <a:off x="9258734" y="799655"/>
                <a:ext cx="66240" cy="121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E0E63C6-B4D9-2DCF-6944-67D032CE5C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40734" y="781655"/>
                  <a:ext cx="101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6342C68-58CB-4709-DBC0-0BAED3124FB0}"/>
                    </a:ext>
                  </a:extLst>
                </p14:cNvPr>
                <p14:cNvContentPartPr/>
                <p14:nvPr/>
              </p14:nvContentPartPr>
              <p14:xfrm>
                <a:off x="9349814" y="824855"/>
                <a:ext cx="151200" cy="190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6342C68-58CB-4709-DBC0-0BAED3124F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32174" y="807215"/>
                  <a:ext cx="1868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D5A6162-CAD8-7C4E-A409-081C2B8A8578}"/>
                    </a:ext>
                  </a:extLst>
                </p14:cNvPr>
                <p14:cNvContentPartPr/>
                <p14:nvPr/>
              </p14:nvContentPartPr>
              <p14:xfrm>
                <a:off x="9586694" y="896135"/>
                <a:ext cx="138600" cy="191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D5A6162-CAD8-7C4E-A409-081C2B8A85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69054" y="878135"/>
                  <a:ext cx="174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A5BAC62-D462-F36F-A484-274FE7B4533A}"/>
                    </a:ext>
                  </a:extLst>
                </p14:cNvPr>
                <p14:cNvContentPartPr/>
                <p14:nvPr/>
              </p14:nvContentPartPr>
              <p14:xfrm>
                <a:off x="9785054" y="855455"/>
                <a:ext cx="40320" cy="23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A5BAC62-D462-F36F-A484-274FE7B453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67054" y="837455"/>
                  <a:ext cx="7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6F4FC6C-78CD-8171-A7E4-810F6B3AD86D}"/>
                    </a:ext>
                  </a:extLst>
                </p14:cNvPr>
                <p14:cNvContentPartPr/>
                <p14:nvPr/>
              </p14:nvContentPartPr>
              <p14:xfrm>
                <a:off x="9751934" y="964535"/>
                <a:ext cx="64080" cy="13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6F4FC6C-78CD-8171-A7E4-810F6B3AD8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34294" y="946535"/>
                  <a:ext cx="9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B55EA0F-33AD-7CD0-BD9A-6C786A979361}"/>
                    </a:ext>
                  </a:extLst>
                </p14:cNvPr>
                <p14:cNvContentPartPr/>
                <p14:nvPr/>
              </p14:nvContentPartPr>
              <p14:xfrm>
                <a:off x="9861734" y="931775"/>
                <a:ext cx="115200" cy="212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B55EA0F-33AD-7CD0-BD9A-6C786A9793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44094" y="914135"/>
                  <a:ext cx="150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200620C-502B-5ABC-305C-32804F8E293D}"/>
                    </a:ext>
                  </a:extLst>
                </p14:cNvPr>
                <p14:cNvContentPartPr/>
                <p14:nvPr/>
              </p14:nvContentPartPr>
              <p14:xfrm>
                <a:off x="9951014" y="976415"/>
                <a:ext cx="110160" cy="201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200620C-502B-5ABC-305C-32804F8E29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33374" y="958775"/>
                  <a:ext cx="145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BAC4C54-2FEA-9ABF-DCEA-764DDF23207E}"/>
                    </a:ext>
                  </a:extLst>
                </p14:cNvPr>
                <p14:cNvContentPartPr/>
                <p14:nvPr/>
              </p14:nvContentPartPr>
              <p14:xfrm>
                <a:off x="10060814" y="1081895"/>
                <a:ext cx="105120" cy="121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BAC4C54-2FEA-9ABF-DCEA-764DDF23207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42814" y="1064255"/>
                  <a:ext cx="140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3B7997E-C429-E4E8-2F30-A15318A50380}"/>
                    </a:ext>
                  </a:extLst>
                </p14:cNvPr>
                <p14:cNvContentPartPr/>
                <p14:nvPr/>
              </p14:nvContentPartPr>
              <p14:xfrm>
                <a:off x="10020494" y="1093415"/>
                <a:ext cx="230040" cy="286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3B7997E-C429-E4E8-2F30-A15318A503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002494" y="1075415"/>
                  <a:ext cx="265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3375FAD-4432-B01C-84B5-BB57648ECD9F}"/>
                    </a:ext>
                  </a:extLst>
                </p14:cNvPr>
                <p14:cNvContentPartPr/>
                <p14:nvPr/>
              </p14:nvContentPartPr>
              <p14:xfrm>
                <a:off x="8589494" y="1586255"/>
                <a:ext cx="82440" cy="253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3375FAD-4432-B01C-84B5-BB57648ECD9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71854" y="1568255"/>
                  <a:ext cx="118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E4EB6B9-0043-F856-E787-5C237BDDFAE7}"/>
                    </a:ext>
                  </a:extLst>
                </p14:cNvPr>
                <p14:cNvContentPartPr/>
                <p14:nvPr/>
              </p14:nvContentPartPr>
              <p14:xfrm>
                <a:off x="8652494" y="1621535"/>
                <a:ext cx="40680" cy="235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E4EB6B9-0043-F856-E787-5C237BDDFA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34854" y="1603535"/>
                  <a:ext cx="76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3923436-0687-8781-62AF-1F8008ACFA31}"/>
                    </a:ext>
                  </a:extLst>
                </p14:cNvPr>
                <p14:cNvContentPartPr/>
                <p14:nvPr/>
              </p14:nvContentPartPr>
              <p14:xfrm>
                <a:off x="8587334" y="1754735"/>
                <a:ext cx="34920" cy="7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3923436-0687-8781-62AF-1F8008ACFA3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69694" y="1736735"/>
                  <a:ext cx="70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69ECC70-AF9A-D9D8-EDDC-CD59F112254B}"/>
                    </a:ext>
                  </a:extLst>
                </p14:cNvPr>
                <p14:cNvContentPartPr/>
                <p14:nvPr/>
              </p14:nvContentPartPr>
              <p14:xfrm>
                <a:off x="8723054" y="1701455"/>
                <a:ext cx="322200" cy="346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69ECC70-AF9A-D9D8-EDDC-CD59F112254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05414" y="1683455"/>
                  <a:ext cx="3578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37078D2-F683-D82C-3A75-77E63FA66EFD}"/>
                    </a:ext>
                  </a:extLst>
                </p14:cNvPr>
                <p14:cNvContentPartPr/>
                <p14:nvPr/>
              </p14:nvContentPartPr>
              <p14:xfrm>
                <a:off x="9111494" y="1867055"/>
                <a:ext cx="151200" cy="186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37078D2-F683-D82C-3A75-77E63FA66E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93494" y="1849055"/>
                  <a:ext cx="186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9EBECE9-4EE6-5681-85FA-EC2A9DCAAF82}"/>
                    </a:ext>
                  </a:extLst>
                </p14:cNvPr>
                <p14:cNvContentPartPr/>
                <p14:nvPr/>
              </p14:nvContentPartPr>
              <p14:xfrm>
                <a:off x="9346574" y="1994495"/>
                <a:ext cx="69120" cy="5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9EBECE9-4EE6-5681-85FA-EC2A9DCAAF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28574" y="1976855"/>
                  <a:ext cx="104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571380D-DE82-9672-FA80-E0B79710EC78}"/>
                    </a:ext>
                  </a:extLst>
                </p14:cNvPr>
                <p14:cNvContentPartPr/>
                <p14:nvPr/>
              </p14:nvContentPartPr>
              <p14:xfrm>
                <a:off x="8988014" y="2073335"/>
                <a:ext cx="239040" cy="258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571380D-DE82-9672-FA80-E0B79710EC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70374" y="2055335"/>
                  <a:ext cx="274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B9A06FA-CFF3-8732-C6AF-0030616AC57C}"/>
                    </a:ext>
                  </a:extLst>
                </p14:cNvPr>
                <p14:cNvContentPartPr/>
                <p14:nvPr/>
              </p14:nvContentPartPr>
              <p14:xfrm>
                <a:off x="9066854" y="2209055"/>
                <a:ext cx="107280" cy="7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B9A06FA-CFF3-8732-C6AF-0030616AC57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48854" y="2191415"/>
                  <a:ext cx="142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46800BF-AE8C-35C6-A2EF-7018B81EF5F1}"/>
                    </a:ext>
                  </a:extLst>
                </p14:cNvPr>
                <p14:cNvContentPartPr/>
                <p14:nvPr/>
              </p14:nvContentPartPr>
              <p14:xfrm>
                <a:off x="9263414" y="2212655"/>
                <a:ext cx="69840" cy="145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46800BF-AE8C-35C6-A2EF-7018B81EF5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45774" y="2195015"/>
                  <a:ext cx="105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9084BA7-1156-948D-F810-069123A386A6}"/>
                    </a:ext>
                  </a:extLst>
                </p14:cNvPr>
                <p14:cNvContentPartPr/>
                <p14:nvPr/>
              </p14:nvContentPartPr>
              <p14:xfrm>
                <a:off x="9365654" y="2242895"/>
                <a:ext cx="126360" cy="200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9084BA7-1156-948D-F810-069123A386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47654" y="2225255"/>
                  <a:ext cx="162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EBC174A-A402-1629-63F7-427A9A542814}"/>
                    </a:ext>
                  </a:extLst>
                </p14:cNvPr>
                <p14:cNvContentPartPr/>
                <p14:nvPr/>
              </p14:nvContentPartPr>
              <p14:xfrm>
                <a:off x="9353414" y="2340095"/>
                <a:ext cx="75240" cy="15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EBC174A-A402-1629-63F7-427A9A54281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335774" y="2322455"/>
                  <a:ext cx="110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806E514-CD84-6B08-7C04-1A839A6F1924}"/>
                    </a:ext>
                  </a:extLst>
                </p14:cNvPr>
                <p14:cNvContentPartPr/>
                <p14:nvPr/>
              </p14:nvContentPartPr>
              <p14:xfrm>
                <a:off x="9509654" y="2240375"/>
                <a:ext cx="55440" cy="261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806E514-CD84-6B08-7C04-1A839A6F192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91654" y="2222375"/>
                  <a:ext cx="91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672CD53-2AE9-8283-577A-89566FD6EFFF}"/>
                    </a:ext>
                  </a:extLst>
                </p14:cNvPr>
                <p14:cNvContentPartPr/>
                <p14:nvPr/>
              </p14:nvContentPartPr>
              <p14:xfrm>
                <a:off x="9588494" y="2300855"/>
                <a:ext cx="183240" cy="181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672CD53-2AE9-8283-577A-89566FD6EFF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70494" y="2282855"/>
                  <a:ext cx="218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ABC2409-8C71-11A1-9A74-863519FBCB26}"/>
                    </a:ext>
                  </a:extLst>
                </p14:cNvPr>
                <p14:cNvContentPartPr/>
                <p14:nvPr/>
              </p14:nvContentPartPr>
              <p14:xfrm>
                <a:off x="9164414" y="2057495"/>
                <a:ext cx="15120" cy="13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ABC2409-8C71-11A1-9A74-863519FBCB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46774" y="2039855"/>
                  <a:ext cx="50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CD9E206-D409-2858-A050-1C1A60C3019E}"/>
                    </a:ext>
                  </a:extLst>
                </p14:cNvPr>
                <p14:cNvContentPartPr/>
                <p14:nvPr/>
              </p14:nvContentPartPr>
              <p14:xfrm>
                <a:off x="9255134" y="2059655"/>
                <a:ext cx="12960" cy="36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CD9E206-D409-2858-A050-1C1A60C301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37494" y="2042015"/>
                  <a:ext cx="4860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336CB4D-6B55-5926-076E-5479328F93E7}"/>
                  </a:ext>
                </a:extLst>
              </p14:cNvPr>
              <p14:cNvContentPartPr/>
              <p14:nvPr/>
            </p14:nvContentPartPr>
            <p14:xfrm>
              <a:off x="7980734" y="673655"/>
              <a:ext cx="1344600" cy="4694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336CB4D-6B55-5926-076E-5479328F93E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945094" y="601655"/>
                <a:ext cx="141624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AFBB6D2-A0FB-C208-A8CC-81411836A1F0}"/>
                  </a:ext>
                </a:extLst>
              </p14:cNvPr>
              <p14:cNvContentPartPr/>
              <p14:nvPr/>
            </p14:nvContentPartPr>
            <p14:xfrm>
              <a:off x="7834574" y="936455"/>
              <a:ext cx="3023640" cy="10173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AFBB6D2-A0FB-C208-A8CC-81411836A1F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798934" y="864815"/>
                <a:ext cx="3095280" cy="11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61257CF-A1C4-9470-9BD1-8B646C34717C}"/>
                  </a:ext>
                </a:extLst>
              </p14:cNvPr>
              <p14:cNvContentPartPr/>
              <p14:nvPr/>
            </p14:nvContentPartPr>
            <p14:xfrm>
              <a:off x="1552934" y="1488902"/>
              <a:ext cx="1439280" cy="1324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61257CF-A1C4-9470-9BD1-8B646C34717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516934" y="1416902"/>
                <a:ext cx="151092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3BECCBD4-5E1E-03ED-930E-AB260EB45507}"/>
              </a:ext>
            </a:extLst>
          </p:cNvPr>
          <p:cNvGrpSpPr/>
          <p:nvPr/>
        </p:nvGrpSpPr>
        <p:grpSpPr>
          <a:xfrm>
            <a:off x="8707574" y="1423154"/>
            <a:ext cx="531720" cy="340920"/>
            <a:chOff x="8707574" y="1423154"/>
            <a:chExt cx="5317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5590D31-4342-B8C8-CE39-F0D9B34C63C0}"/>
                    </a:ext>
                  </a:extLst>
                </p14:cNvPr>
                <p14:cNvContentPartPr/>
                <p14:nvPr/>
              </p14:nvContentPartPr>
              <p14:xfrm>
                <a:off x="8707574" y="1423154"/>
                <a:ext cx="127080" cy="185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5590D31-4342-B8C8-CE39-F0D9B34C63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89934" y="1405514"/>
                  <a:ext cx="162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E37BF72-8468-D5BC-9794-4C8E8E91732D}"/>
                    </a:ext>
                  </a:extLst>
                </p14:cNvPr>
                <p14:cNvContentPartPr/>
                <p14:nvPr/>
              </p14:nvContentPartPr>
              <p14:xfrm>
                <a:off x="8711894" y="1510274"/>
                <a:ext cx="132840" cy="42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E37BF72-8468-D5BC-9794-4C8E8E91732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94254" y="1492634"/>
                  <a:ext cx="168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27F32E5-4E47-02E0-571C-6447AD597D65}"/>
                    </a:ext>
                  </a:extLst>
                </p14:cNvPr>
                <p14:cNvContentPartPr/>
                <p14:nvPr/>
              </p14:nvContentPartPr>
              <p14:xfrm>
                <a:off x="8907374" y="1610354"/>
                <a:ext cx="9720" cy="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27F32E5-4E47-02E0-571C-6447AD597D6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89734" y="1592354"/>
                  <a:ext cx="45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94A363A-FA4E-5FCC-47D0-FF56B6DDEC88}"/>
                    </a:ext>
                  </a:extLst>
                </p14:cNvPr>
                <p14:cNvContentPartPr/>
                <p14:nvPr/>
              </p14:nvContentPartPr>
              <p14:xfrm>
                <a:off x="8940854" y="1462754"/>
                <a:ext cx="222480" cy="299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94A363A-FA4E-5FCC-47D0-FF56B6DDEC8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22854" y="1445114"/>
                  <a:ext cx="258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9B5E1A1-44CB-F928-B901-E4C9F2065D61}"/>
                    </a:ext>
                  </a:extLst>
                </p14:cNvPr>
                <p14:cNvContentPartPr/>
                <p14:nvPr/>
              </p14:nvContentPartPr>
              <p14:xfrm>
                <a:off x="9236774" y="1763714"/>
                <a:ext cx="2520" cy="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9B5E1A1-44CB-F928-B901-E4C9F2065D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18774" y="1746074"/>
                  <a:ext cx="3816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3" name="Grafik 122">
            <a:extLst>
              <a:ext uri="{FF2B5EF4-FFF2-40B4-BE49-F238E27FC236}">
                <a16:creationId xmlns:a16="http://schemas.microsoft.com/office/drawing/2014/main" id="{01705161-619E-F86D-752A-9F583F0648CB}"/>
              </a:ext>
            </a:extLst>
          </p:cNvPr>
          <p:cNvPicPr>
            <a:picLocks noChangeAspect="1"/>
          </p:cNvPicPr>
          <p:nvPr/>
        </p:nvPicPr>
        <p:blipFill>
          <a:blip r:embed="rId2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8" y="2130927"/>
            <a:ext cx="12192000" cy="44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03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68AD95C-DA32-E6D7-0F54-88601490514B}"/>
                  </a:ext>
                </a:extLst>
              </p14:cNvPr>
              <p14:cNvContentPartPr/>
              <p14:nvPr/>
            </p14:nvContentPartPr>
            <p14:xfrm>
              <a:off x="8499134" y="2299754"/>
              <a:ext cx="3521880" cy="3789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68AD95C-DA32-E6D7-0F54-8860149051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1134" y="2282114"/>
                <a:ext cx="3557520" cy="38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8D0724F-56E2-96A3-1426-315A2FCD233C}"/>
              </a:ext>
            </a:extLst>
          </p:cNvPr>
          <p:cNvGrpSpPr/>
          <p:nvPr/>
        </p:nvGrpSpPr>
        <p:grpSpPr>
          <a:xfrm>
            <a:off x="10496054" y="1647794"/>
            <a:ext cx="1372320" cy="1956240"/>
            <a:chOff x="10496054" y="1647794"/>
            <a:chExt cx="1372320" cy="19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08C4D4D-F49D-9C32-CCF2-66A25AAC5AD3}"/>
                    </a:ext>
                  </a:extLst>
                </p14:cNvPr>
                <p14:cNvContentPartPr/>
                <p14:nvPr/>
              </p14:nvContentPartPr>
              <p14:xfrm>
                <a:off x="10996454" y="2467514"/>
                <a:ext cx="340560" cy="718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08C4D4D-F49D-9C32-CCF2-66A25AAC5A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78454" y="2449874"/>
                  <a:ext cx="37620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D176F0-3109-1E77-EA96-DB19790DEB96}"/>
                    </a:ext>
                  </a:extLst>
                </p14:cNvPr>
                <p14:cNvContentPartPr/>
                <p14:nvPr/>
              </p14:nvContentPartPr>
              <p14:xfrm>
                <a:off x="11496854" y="2097434"/>
                <a:ext cx="371520" cy="718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D176F0-3109-1E77-EA96-DB19790DEB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78854" y="2079794"/>
                  <a:ext cx="40716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4CABDCA-91AF-46A4-A487-4438DEF64DD2}"/>
                    </a:ext>
                  </a:extLst>
                </p14:cNvPr>
                <p14:cNvContentPartPr/>
                <p14:nvPr/>
              </p14:nvContentPartPr>
              <p14:xfrm>
                <a:off x="11068454" y="1857314"/>
                <a:ext cx="297360" cy="461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4CABDCA-91AF-46A4-A487-4438DEF64D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50454" y="1839674"/>
                  <a:ext cx="3330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5447F41-849D-FB25-A179-9068A67E9FD8}"/>
                    </a:ext>
                  </a:extLst>
                </p14:cNvPr>
                <p14:cNvContentPartPr/>
                <p14:nvPr/>
              </p14:nvContentPartPr>
              <p14:xfrm>
                <a:off x="11560934" y="1647794"/>
                <a:ext cx="241560" cy="434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5447F41-849D-FB25-A179-9068A67E9F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42934" y="1629794"/>
                  <a:ext cx="2772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5E90766-26E3-66A6-26C3-BC34711F1EE7}"/>
                    </a:ext>
                  </a:extLst>
                </p14:cNvPr>
                <p14:cNvContentPartPr/>
                <p14:nvPr/>
              </p14:nvContentPartPr>
              <p14:xfrm>
                <a:off x="10612334" y="2995274"/>
                <a:ext cx="298080" cy="608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5E90766-26E3-66A6-26C3-BC34711F1E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94334" y="2977634"/>
                  <a:ext cx="33372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059EEEE-B5EF-8C85-3221-B3A0CB258ED8}"/>
                    </a:ext>
                  </a:extLst>
                </p14:cNvPr>
                <p14:cNvContentPartPr/>
                <p14:nvPr/>
              </p14:nvContentPartPr>
              <p14:xfrm>
                <a:off x="10496054" y="2487314"/>
                <a:ext cx="345600" cy="51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059EEEE-B5EF-8C85-3221-B3A0CB258E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78054" y="2469674"/>
                  <a:ext cx="381240" cy="546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6BD99064-24C1-6EED-E9CF-D9BA9D89F6DF}"/>
              </a:ext>
            </a:extLst>
          </p:cNvPr>
          <p:cNvSpPr txBox="1"/>
          <p:nvPr/>
        </p:nvSpPr>
        <p:spPr>
          <a:xfrm>
            <a:off x="408921" y="487934"/>
            <a:ext cx="554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Wichtig ist</a:t>
            </a:r>
            <a:br>
              <a:rPr lang="de-DE" sz="2400" dirty="0"/>
            </a:br>
            <a:r>
              <a:rPr lang="de-DE" sz="2400" dirty="0"/>
              <a:t>ein „niederschwelliger“ Zugang.</a:t>
            </a:r>
          </a:p>
          <a:p>
            <a:endParaRPr lang="de-DE" sz="2400" dirty="0"/>
          </a:p>
          <a:p>
            <a:r>
              <a:rPr lang="de-DE" sz="2400" dirty="0"/>
              <a:t>Man muss leicht dazu kommen.</a:t>
            </a:r>
            <a:endParaRPr lang="de-AT" sz="2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FD105E0-9813-D748-1343-CB7FBD2A8494}"/>
              </a:ext>
            </a:extLst>
          </p:cNvPr>
          <p:cNvSpPr txBox="1"/>
          <p:nvPr/>
        </p:nvSpPr>
        <p:spPr>
          <a:xfrm>
            <a:off x="3293626" y="2447084"/>
            <a:ext cx="5292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Großartig</a:t>
            </a:r>
            <a:br>
              <a:rPr lang="de-DE" sz="2400" b="1" dirty="0"/>
            </a:br>
            <a:r>
              <a:rPr lang="de-DE" sz="2400" b="1" dirty="0"/>
              <a:t>wären </a:t>
            </a:r>
            <a:r>
              <a:rPr lang="de-DE" sz="2400" dirty="0"/>
              <a:t>Multi-professionelle Teams.</a:t>
            </a:r>
          </a:p>
          <a:p>
            <a:r>
              <a:rPr lang="de-DE" sz="2400" dirty="0"/>
              <a:t>Damit sich die </a:t>
            </a:r>
            <a:r>
              <a:rPr lang="de-DE" sz="2400" dirty="0" err="1"/>
              <a:t>Spezialist:innen</a:t>
            </a:r>
            <a:r>
              <a:rPr lang="de-DE" sz="2400" dirty="0"/>
              <a:t> gleich untereinander austauschen.</a:t>
            </a:r>
            <a:endParaRPr lang="de-AT" sz="2400" dirty="0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FF5EB3E-B7C9-3976-43C4-44FDA53BB7EA}"/>
              </a:ext>
            </a:extLst>
          </p:cNvPr>
          <p:cNvGrpSpPr/>
          <p:nvPr/>
        </p:nvGrpSpPr>
        <p:grpSpPr>
          <a:xfrm>
            <a:off x="9541735" y="4491254"/>
            <a:ext cx="1257120" cy="1074600"/>
            <a:chOff x="9668054" y="1441874"/>
            <a:chExt cx="1257120" cy="10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DE53FE6-E65A-8F9F-079D-4613E02A3B28}"/>
                    </a:ext>
                  </a:extLst>
                </p14:cNvPr>
                <p14:cNvContentPartPr/>
                <p14:nvPr/>
              </p14:nvContentPartPr>
              <p14:xfrm>
                <a:off x="9668054" y="1441874"/>
                <a:ext cx="1257120" cy="1074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DE53FE6-E65A-8F9F-079D-4613E02A3B2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50414" y="1424234"/>
                  <a:ext cx="129276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94F5657-2A48-F629-1730-6D704D4D9667}"/>
                    </a:ext>
                  </a:extLst>
                </p14:cNvPr>
                <p14:cNvContentPartPr/>
                <p14:nvPr/>
              </p14:nvContentPartPr>
              <p14:xfrm>
                <a:off x="10033814" y="1930394"/>
                <a:ext cx="228240" cy="73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94F5657-2A48-F629-1730-6D704D4D96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016174" y="1912394"/>
                  <a:ext cx="263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D6EA30F-DF5A-7892-BE13-8D143E925455}"/>
                    </a:ext>
                  </a:extLst>
                </p14:cNvPr>
                <p14:cNvContentPartPr/>
                <p14:nvPr/>
              </p14:nvContentPartPr>
              <p14:xfrm>
                <a:off x="10482014" y="1940834"/>
                <a:ext cx="232560" cy="64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D6EA30F-DF5A-7892-BE13-8D143E9254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64374" y="1923194"/>
                  <a:ext cx="268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B2B4F81-E6D0-1989-CDAF-EA6869DEEC18}"/>
                    </a:ext>
                  </a:extLst>
                </p14:cNvPr>
                <p14:cNvContentPartPr/>
                <p14:nvPr/>
              </p14:nvContentPartPr>
              <p14:xfrm>
                <a:off x="10068734" y="2188514"/>
                <a:ext cx="491040" cy="77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B2B4F81-E6D0-1989-CDAF-EA6869DEEC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50734" y="2170874"/>
                  <a:ext cx="5266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C39477F-BF65-55E8-C63E-3F8094E42827}"/>
              </a:ext>
            </a:extLst>
          </p:cNvPr>
          <p:cNvGrpSpPr/>
          <p:nvPr/>
        </p:nvGrpSpPr>
        <p:grpSpPr>
          <a:xfrm>
            <a:off x="8212214" y="4528514"/>
            <a:ext cx="1170720" cy="1199880"/>
            <a:chOff x="8212214" y="4528514"/>
            <a:chExt cx="1170720" cy="11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A8B8AAE-237D-2866-1C22-0930A680BBFC}"/>
                    </a:ext>
                  </a:extLst>
                </p14:cNvPr>
                <p14:cNvContentPartPr/>
                <p14:nvPr/>
              </p14:nvContentPartPr>
              <p14:xfrm>
                <a:off x="8714414" y="4959434"/>
                <a:ext cx="331920" cy="768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A8B8AAE-237D-2866-1C22-0930A680BB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96414" y="4941794"/>
                  <a:ext cx="367560" cy="8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9D82D6-FDE8-EC34-02BF-9DF8889AF27B}"/>
                    </a:ext>
                  </a:extLst>
                </p14:cNvPr>
                <p14:cNvContentPartPr/>
                <p14:nvPr/>
              </p14:nvContentPartPr>
              <p14:xfrm>
                <a:off x="8765894" y="4528514"/>
                <a:ext cx="311400" cy="375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9D82D6-FDE8-EC34-02BF-9DF8889AF2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48254" y="4510874"/>
                  <a:ext cx="3470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6B25CC9-6B05-20A7-3B2E-346FC90C954A}"/>
                    </a:ext>
                  </a:extLst>
                </p14:cNvPr>
                <p14:cNvContentPartPr/>
                <p14:nvPr/>
              </p14:nvContentPartPr>
              <p14:xfrm>
                <a:off x="8455574" y="5015234"/>
                <a:ext cx="270360" cy="115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6B25CC9-6B05-20A7-3B2E-346FC90C95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37574" y="4997594"/>
                  <a:ext cx="306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8D94E0E-666B-1C21-2587-A100A7A2E9D1}"/>
                    </a:ext>
                  </a:extLst>
                </p14:cNvPr>
                <p14:cNvContentPartPr/>
                <p14:nvPr/>
              </p14:nvContentPartPr>
              <p14:xfrm>
                <a:off x="9047054" y="4788434"/>
                <a:ext cx="222840" cy="267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8D94E0E-666B-1C21-2587-A100A7A2E9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29054" y="4770794"/>
                  <a:ext cx="258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F3F36CF-DBD4-5B2E-DD26-110C7EACBB02}"/>
                    </a:ext>
                  </a:extLst>
                </p14:cNvPr>
                <p14:cNvContentPartPr/>
                <p14:nvPr/>
              </p14:nvContentPartPr>
              <p14:xfrm>
                <a:off x="9260174" y="4551554"/>
                <a:ext cx="122760" cy="182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F3F36CF-DBD4-5B2E-DD26-110C7EACBB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42174" y="4533914"/>
                  <a:ext cx="158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448EB24-7643-08B5-906C-3B2AC558B38C}"/>
                    </a:ext>
                  </a:extLst>
                </p14:cNvPr>
                <p14:cNvContentPartPr/>
                <p14:nvPr/>
              </p14:nvContentPartPr>
              <p14:xfrm>
                <a:off x="8212214" y="4815434"/>
                <a:ext cx="329400" cy="213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448EB24-7643-08B5-906C-3B2AC558B3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94574" y="4797434"/>
                  <a:ext cx="365040" cy="248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2C6380B5-31F2-4E4C-08BE-BF5CD2264D29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86" y="3710577"/>
            <a:ext cx="7328027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89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E98554B6-7171-8E49-51F8-0BCE91748BA6}"/>
              </a:ext>
            </a:extLst>
          </p:cNvPr>
          <p:cNvSpPr txBox="1"/>
          <p:nvPr/>
        </p:nvSpPr>
        <p:spPr>
          <a:xfrm>
            <a:off x="848954" y="3697273"/>
            <a:ext cx="69799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Inter-disziplinäre Unterstützung</a:t>
            </a:r>
            <a:br>
              <a:rPr lang="de-DE" sz="3200" b="1" dirty="0"/>
            </a:br>
            <a:r>
              <a:rPr lang="de-DE" sz="3200" b="1" dirty="0"/>
              <a:t>von Kindern und Jugendlichen</a:t>
            </a:r>
            <a:br>
              <a:rPr lang="de-DE" sz="3200" b="1" dirty="0"/>
            </a:br>
            <a:r>
              <a:rPr lang="de-DE" sz="3200" b="1" dirty="0"/>
              <a:t>in Bildungs-Einrichtungen.</a:t>
            </a:r>
            <a:endParaRPr lang="de-AT" sz="3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2F86C2-B3D4-950C-1BCC-6CFAC62141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77" y="493521"/>
            <a:ext cx="11333446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17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01" y="692095"/>
            <a:ext cx="5543716" cy="5340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80559" y="2134032"/>
            <a:ext cx="6307863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b="1" dirty="0"/>
          </a:p>
          <a:p>
            <a:r>
              <a:rPr lang="en-GB" sz="3200" b="1" dirty="0"/>
              <a:t>Petra Plicka</a:t>
            </a:r>
          </a:p>
          <a:p>
            <a:r>
              <a:rPr lang="en-GB" sz="3200" dirty="0"/>
              <a:t>petra@plicka.com</a:t>
            </a:r>
          </a:p>
          <a:p>
            <a:endParaRPr lang="en-GB" sz="3200" dirty="0"/>
          </a:p>
          <a:p>
            <a:r>
              <a:rPr lang="en-GB" sz="3200" dirty="0"/>
              <a:t>www.plicka.com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      Petra C. Plicka</a:t>
            </a:r>
          </a:p>
          <a:p>
            <a:endParaRPr lang="en-GB" sz="3200" dirty="0"/>
          </a:p>
        </p:txBody>
      </p:sp>
      <p:pic>
        <p:nvPicPr>
          <p:cNvPr id="5" name="Picture 2" descr="Bildergebnis für facebook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7" r="100000">
                        <a14:backgroundMark x1="3067" y1="5676" x2="3067" y2="5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850" y="5093054"/>
            <a:ext cx="531660" cy="5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965" y="1318286"/>
            <a:ext cx="2136283" cy="444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Ein Bild, das Zeichnung, Tisch enthält.&#10;&#10;Automatisch generierte Beschreibung">
            <a:extLst>
              <a:ext uri="{FF2B5EF4-FFF2-40B4-BE49-F238E27FC236}">
                <a16:creationId xmlns:a16="http://schemas.microsoft.com/office/drawing/2014/main" id="{417B0F4D-9671-4263-A141-65687B6034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490" y="3897709"/>
            <a:ext cx="675052" cy="6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61E084-BB94-66B6-97A8-2792D763A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B8E3D2-8153-4312-D934-B6020D40A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9136D8-5A1D-9F37-7C84-F3E0B1890C8C}"/>
              </a:ext>
            </a:extLst>
          </p:cNvPr>
          <p:cNvSpPr txBox="1"/>
          <p:nvPr/>
        </p:nvSpPr>
        <p:spPr>
          <a:xfrm>
            <a:off x="513982" y="1730909"/>
            <a:ext cx="9824151" cy="184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MMOGA Dr.in Katharina Schuierer- Aigner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Abteilung Inklusion und Kinder und Jugendhilfe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8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5C8E6D0-D0F1-4191-1FB7-393AC96FA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pic>
        <p:nvPicPr>
          <p:cNvPr id="6" name="Grafik 5" descr="Ein Bild, das Grafiken, Grafikdesign, Clipart, Zeichnung enthält.&#10;&#10;Automatisch generierte Beschreibung">
            <a:extLst>
              <a:ext uri="{FF2B5EF4-FFF2-40B4-BE49-F238E27FC236}">
                <a16:creationId xmlns:a16="http://schemas.microsoft.com/office/drawing/2014/main" id="{5F73B286-88B6-F0F8-BD51-2AA1C88B6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654" y="4326583"/>
            <a:ext cx="3967843" cy="223191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39CC80C-D41C-5BC6-7F95-3FF3219C9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26" y="655079"/>
            <a:ext cx="11680948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3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46D6D85B-BE67-8DFE-3609-EB4791911F81}"/>
              </a:ext>
            </a:extLst>
          </p:cNvPr>
          <p:cNvSpPr txBox="1"/>
          <p:nvPr/>
        </p:nvSpPr>
        <p:spPr>
          <a:xfrm>
            <a:off x="726840" y="683006"/>
            <a:ext cx="542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Viele engagierte Menschen da</a:t>
            </a:r>
            <a:br>
              <a:rPr lang="de-DE" dirty="0"/>
            </a:br>
            <a:r>
              <a:rPr lang="de-DE" dirty="0"/>
              <a:t>mit viel Wissen über das Leben mit Behinderung.</a:t>
            </a:r>
          </a:p>
          <a:p>
            <a:endParaRPr lang="de-DE" dirty="0"/>
          </a:p>
          <a:p>
            <a:r>
              <a:rPr lang="de-DE" dirty="0"/>
              <a:t>Vielen Dank!</a:t>
            </a:r>
            <a:endParaRPr lang="de-AT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D7DA868-106B-1369-0981-9577A79FE7BF}"/>
              </a:ext>
            </a:extLst>
          </p:cNvPr>
          <p:cNvGrpSpPr/>
          <p:nvPr/>
        </p:nvGrpSpPr>
        <p:grpSpPr>
          <a:xfrm>
            <a:off x="719503" y="2120700"/>
            <a:ext cx="8813520" cy="4538160"/>
            <a:chOff x="719503" y="2120700"/>
            <a:chExt cx="8813520" cy="453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738ED42-557F-8925-29D6-DB6031F319AE}"/>
                    </a:ext>
                  </a:extLst>
                </p14:cNvPr>
                <p14:cNvContentPartPr/>
                <p14:nvPr/>
              </p14:nvContentPartPr>
              <p14:xfrm>
                <a:off x="2116663" y="3597780"/>
                <a:ext cx="730080" cy="1649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738ED42-557F-8925-29D6-DB6031F319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98663" y="3580140"/>
                  <a:ext cx="765720" cy="16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3A79526-5EB4-6F23-F5D6-189375CAA034}"/>
                    </a:ext>
                  </a:extLst>
                </p14:cNvPr>
                <p14:cNvContentPartPr/>
                <p14:nvPr/>
              </p14:nvContentPartPr>
              <p14:xfrm>
                <a:off x="3589063" y="3435060"/>
                <a:ext cx="982080" cy="2177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3A79526-5EB4-6F23-F5D6-189375CAA0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71063" y="3417060"/>
                  <a:ext cx="1017720" cy="22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98C26FA-1CCC-FBD3-8ED1-A6CD6042CEFF}"/>
                    </a:ext>
                  </a:extLst>
                </p14:cNvPr>
                <p14:cNvContentPartPr/>
                <p14:nvPr/>
              </p14:nvContentPartPr>
              <p14:xfrm>
                <a:off x="5026543" y="3998100"/>
                <a:ext cx="566640" cy="1366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98C26FA-1CCC-FBD3-8ED1-A6CD6042CE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08543" y="3980100"/>
                  <a:ext cx="602280" cy="14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48B7A3B-41F8-EF19-B38E-C9FC4A95FC12}"/>
                    </a:ext>
                  </a:extLst>
                </p14:cNvPr>
                <p14:cNvContentPartPr/>
                <p14:nvPr/>
              </p14:nvContentPartPr>
              <p14:xfrm>
                <a:off x="6108343" y="3386100"/>
                <a:ext cx="862200" cy="2171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48B7A3B-41F8-EF19-B38E-C9FC4A95FC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0343" y="3368100"/>
                  <a:ext cx="897840" cy="22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40775AD-742C-A516-D67B-CD213346DF4A}"/>
                    </a:ext>
                  </a:extLst>
                </p14:cNvPr>
                <p14:cNvContentPartPr/>
                <p14:nvPr/>
              </p14:nvContentPartPr>
              <p14:xfrm>
                <a:off x="7760023" y="3402660"/>
                <a:ext cx="921600" cy="2223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40775AD-742C-A516-D67B-CD213346DF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42383" y="3385020"/>
                  <a:ext cx="957240" cy="22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53EBD2-5262-6B2E-DCDF-2627B55F8369}"/>
                    </a:ext>
                  </a:extLst>
                </p14:cNvPr>
                <p14:cNvContentPartPr/>
                <p14:nvPr/>
              </p14:nvContentPartPr>
              <p14:xfrm>
                <a:off x="1029823" y="4292940"/>
                <a:ext cx="685800" cy="1636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53EBD2-5262-6B2E-DCDF-2627B55F83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2183" y="4275300"/>
                  <a:ext cx="721440" cy="16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274824-BF09-934D-8742-51BBB55CBACA}"/>
                    </a:ext>
                  </a:extLst>
                </p14:cNvPr>
                <p14:cNvContentPartPr/>
                <p14:nvPr/>
              </p14:nvContentPartPr>
              <p14:xfrm>
                <a:off x="1623823" y="4877940"/>
                <a:ext cx="410760" cy="1266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274824-BF09-934D-8742-51BBB55CBA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05823" y="4860300"/>
                  <a:ext cx="446400" cy="13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C2DA25-7CED-5FFD-174B-9CDBBFFB2D64}"/>
                    </a:ext>
                  </a:extLst>
                </p14:cNvPr>
                <p14:cNvContentPartPr/>
                <p14:nvPr/>
              </p14:nvContentPartPr>
              <p14:xfrm>
                <a:off x="719503" y="4872540"/>
                <a:ext cx="448560" cy="125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C2DA25-7CED-5FFD-174B-9CDBBFFB2D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1863" y="4854900"/>
                  <a:ext cx="484200" cy="12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6C32A1-3D07-14A3-6832-19ED7102F0E9}"/>
                    </a:ext>
                  </a:extLst>
                </p14:cNvPr>
                <p14:cNvContentPartPr/>
                <p14:nvPr/>
              </p14:nvContentPartPr>
              <p14:xfrm>
                <a:off x="1041343" y="5140740"/>
                <a:ext cx="269640" cy="869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6C32A1-3D07-14A3-6832-19ED7102F0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3703" y="5123100"/>
                  <a:ext cx="30528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9717E99-6049-3A3A-5846-B8A1B46DC5AC}"/>
                    </a:ext>
                  </a:extLst>
                </p14:cNvPr>
                <p14:cNvContentPartPr/>
                <p14:nvPr/>
              </p14:nvContentPartPr>
              <p14:xfrm>
                <a:off x="1335463" y="5188980"/>
                <a:ext cx="192600" cy="819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9717E99-6049-3A3A-5846-B8A1B46DC5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17463" y="5170980"/>
                  <a:ext cx="22824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A9F138-4144-FAE0-9396-64208C4B349F}"/>
                    </a:ext>
                  </a:extLst>
                </p14:cNvPr>
                <p14:cNvContentPartPr/>
                <p14:nvPr/>
              </p14:nvContentPartPr>
              <p14:xfrm>
                <a:off x="963943" y="5990340"/>
                <a:ext cx="334440" cy="249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A9F138-4144-FAE0-9396-64208C4B34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5943" y="5972340"/>
                  <a:ext cx="370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E352343-B162-A556-EB91-BE813539F3A8}"/>
                    </a:ext>
                  </a:extLst>
                </p14:cNvPr>
                <p14:cNvContentPartPr/>
                <p14:nvPr/>
              </p14:nvContentPartPr>
              <p14:xfrm>
                <a:off x="1363903" y="5943540"/>
                <a:ext cx="218160" cy="245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E352343-B162-A556-EB91-BE813539F3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46263" y="5925540"/>
                  <a:ext cx="253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539CC2-8664-8519-5E60-592D08F4EF43}"/>
                    </a:ext>
                  </a:extLst>
                </p14:cNvPr>
                <p14:cNvContentPartPr/>
                <p14:nvPr/>
              </p14:nvContentPartPr>
              <p14:xfrm>
                <a:off x="1026583" y="3449100"/>
                <a:ext cx="548280" cy="693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539CC2-8664-8519-5E60-592D08F4EF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8583" y="3431100"/>
                  <a:ext cx="58392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323205-8E10-A34C-387A-4A29E6FE36FE}"/>
                    </a:ext>
                  </a:extLst>
                </p14:cNvPr>
                <p14:cNvContentPartPr/>
                <p14:nvPr/>
              </p14:nvContentPartPr>
              <p14:xfrm>
                <a:off x="2022343" y="2793540"/>
                <a:ext cx="509040" cy="654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323205-8E10-A34C-387A-4A29E6FE36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04343" y="2775900"/>
                  <a:ext cx="54468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F22A59-C836-DF1F-23DD-B99126594BAD}"/>
                    </a:ext>
                  </a:extLst>
                </p14:cNvPr>
                <p14:cNvContentPartPr/>
                <p14:nvPr/>
              </p14:nvContentPartPr>
              <p14:xfrm>
                <a:off x="3438583" y="2472780"/>
                <a:ext cx="678240" cy="663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F22A59-C836-DF1F-23DD-B99126594B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0943" y="2454780"/>
                  <a:ext cx="71388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BE0A71-21AB-A9CB-1892-4079923253DE}"/>
                    </a:ext>
                  </a:extLst>
                </p14:cNvPr>
                <p14:cNvContentPartPr/>
                <p14:nvPr/>
              </p14:nvContentPartPr>
              <p14:xfrm>
                <a:off x="4815943" y="2924940"/>
                <a:ext cx="629280" cy="708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BE0A71-21AB-A9CB-1892-4079923253D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98303" y="2907300"/>
                  <a:ext cx="66492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07C0B68-4A26-7025-F402-FFB3D55740FB}"/>
                    </a:ext>
                  </a:extLst>
                </p14:cNvPr>
                <p14:cNvContentPartPr/>
                <p14:nvPr/>
              </p14:nvContentPartPr>
              <p14:xfrm>
                <a:off x="6312823" y="2394660"/>
                <a:ext cx="665640" cy="708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07C0B68-4A26-7025-F402-FFB3D55740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95183" y="2377020"/>
                  <a:ext cx="70128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0B91D1D-D09A-0C0D-606C-7E8C5C503425}"/>
                    </a:ext>
                  </a:extLst>
                </p14:cNvPr>
                <p14:cNvContentPartPr/>
                <p14:nvPr/>
              </p14:nvContentPartPr>
              <p14:xfrm>
                <a:off x="7938223" y="2120700"/>
                <a:ext cx="774360" cy="926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0B91D1D-D09A-0C0D-606C-7E8C5C5034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20583" y="2103060"/>
                  <a:ext cx="81000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67EB0B-10A1-438D-08CC-2089DAFCCC8E}"/>
                    </a:ext>
                  </a:extLst>
                </p14:cNvPr>
                <p14:cNvContentPartPr/>
                <p14:nvPr/>
              </p14:nvContentPartPr>
              <p14:xfrm>
                <a:off x="1259503" y="5235780"/>
                <a:ext cx="8273520" cy="1423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67EB0B-10A1-438D-08CC-2089DAFCCC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41503" y="5217780"/>
                  <a:ext cx="8309160" cy="14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A739012-3222-B1DD-601A-2B469F552EA5}"/>
                    </a:ext>
                  </a:extLst>
                </p14:cNvPr>
                <p14:cNvContentPartPr/>
                <p14:nvPr/>
              </p14:nvContentPartPr>
              <p14:xfrm>
                <a:off x="1800583" y="4699380"/>
                <a:ext cx="124200" cy="17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A739012-3222-B1DD-601A-2B469F552E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2943" y="4681740"/>
                  <a:ext cx="15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062B022-93D6-BD80-8764-171D0E219D56}"/>
                    </a:ext>
                  </a:extLst>
                </p14:cNvPr>
                <p14:cNvContentPartPr/>
                <p14:nvPr/>
              </p14:nvContentPartPr>
              <p14:xfrm>
                <a:off x="3058063" y="4637460"/>
                <a:ext cx="123120" cy="5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062B022-93D6-BD80-8764-171D0E219D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40423" y="4619820"/>
                  <a:ext cx="158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6C54C60-0D4D-1262-B0B9-02064EF62A2F}"/>
                    </a:ext>
                  </a:extLst>
                </p14:cNvPr>
                <p14:cNvContentPartPr/>
                <p14:nvPr/>
              </p14:nvContentPartPr>
              <p14:xfrm>
                <a:off x="4702543" y="4576980"/>
                <a:ext cx="114840" cy="15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6C54C60-0D4D-1262-B0B9-02064EF62A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84903" y="4558980"/>
                  <a:ext cx="150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005A372-32DE-85A8-A793-811EFBC2231C}"/>
                    </a:ext>
                  </a:extLst>
                </p14:cNvPr>
                <p14:cNvContentPartPr/>
                <p14:nvPr/>
              </p14:nvContentPartPr>
              <p14:xfrm>
                <a:off x="5706583" y="4522980"/>
                <a:ext cx="136440" cy="32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005A372-32DE-85A8-A793-811EFBC223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88583" y="4504980"/>
                  <a:ext cx="172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6DCB9C6-730B-98FA-5C5E-9D2C6A77D379}"/>
                    </a:ext>
                  </a:extLst>
                </p14:cNvPr>
                <p14:cNvContentPartPr/>
                <p14:nvPr/>
              </p14:nvContentPartPr>
              <p14:xfrm>
                <a:off x="7207423" y="4509300"/>
                <a:ext cx="253080" cy="37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6DCB9C6-730B-98FA-5C5E-9D2C6A77D3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89423" y="4491300"/>
                  <a:ext cx="2887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6CEF2C0-4713-1923-0298-2EBEAF6E573E}"/>
              </a:ext>
            </a:extLst>
          </p:cNvPr>
          <p:cNvGrpSpPr/>
          <p:nvPr/>
        </p:nvGrpSpPr>
        <p:grpSpPr>
          <a:xfrm>
            <a:off x="8847223" y="4507140"/>
            <a:ext cx="721440" cy="271080"/>
            <a:chOff x="8847223" y="4507140"/>
            <a:chExt cx="72144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F85FB59-E5AF-8512-9852-56B74BCA51D8}"/>
                    </a:ext>
                  </a:extLst>
                </p14:cNvPr>
                <p14:cNvContentPartPr/>
                <p14:nvPr/>
              </p14:nvContentPartPr>
              <p14:xfrm>
                <a:off x="8847223" y="4749420"/>
                <a:ext cx="360" cy="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F85FB59-E5AF-8512-9852-56B74BCA51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29223" y="47314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45DD68A-0F57-7D3A-95F4-4982CFAAA895}"/>
                    </a:ext>
                  </a:extLst>
                </p14:cNvPr>
                <p14:cNvContentPartPr/>
                <p14:nvPr/>
              </p14:nvContentPartPr>
              <p14:xfrm>
                <a:off x="8848303" y="4507140"/>
                <a:ext cx="720360" cy="271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45DD68A-0F57-7D3A-95F4-4982CFAAA8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30663" y="4489500"/>
                  <a:ext cx="756000" cy="30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itel 1">
            <a:extLst>
              <a:ext uri="{FF2B5EF4-FFF2-40B4-BE49-F238E27FC236}">
                <a16:creationId xmlns:a16="http://schemas.microsoft.com/office/drawing/2014/main" id="{1AE42EA5-CFA8-0DDD-EEBB-65759C0005A0}"/>
              </a:ext>
            </a:extLst>
          </p:cNvPr>
          <p:cNvSpPr txBox="1">
            <a:spLocks/>
          </p:cNvSpPr>
          <p:nvPr/>
        </p:nvSpPr>
        <p:spPr>
          <a:xfrm>
            <a:off x="5593183" y="5231615"/>
            <a:ext cx="5517045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Doppelrollen bzw. Mehrfachrollen</a:t>
            </a:r>
            <a:endParaRPr lang="de-AT" dirty="0">
              <a:solidFill>
                <a:srgbClr val="0070C0"/>
              </a:solidFill>
            </a:endParaRPr>
          </a:p>
        </p:txBody>
      </p:sp>
      <p:pic>
        <p:nvPicPr>
          <p:cNvPr id="49" name="Grafik 48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C9A6FC0C-9F6F-C26B-F34B-5F1D85A8BF2A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7339" y="4149124"/>
            <a:ext cx="2227823" cy="23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3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9318D54-979C-AEB2-6C38-D8269575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83246" cy="845656"/>
          </a:xfrm>
        </p:spPr>
        <p:txBody>
          <a:bodyPr>
            <a:normAutofit/>
          </a:bodyPr>
          <a:lstStyle/>
          <a:p>
            <a:r>
              <a:rPr lang="de-DE" sz="3200" dirty="0"/>
              <a:t>Wichtige Informationen zu den Sitzungen</a:t>
            </a:r>
            <a:endParaRPr lang="de-AT" sz="32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86C125-9D29-CED4-6007-EFB2373B9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185EF9C-AC01-AAC5-1ED0-30E30B962ED8}"/>
              </a:ext>
            </a:extLst>
          </p:cNvPr>
          <p:cNvSpPr txBox="1">
            <a:spLocks/>
          </p:cNvSpPr>
          <p:nvPr/>
        </p:nvSpPr>
        <p:spPr>
          <a:xfrm>
            <a:off x="340244" y="2277757"/>
            <a:ext cx="9081991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Aufzeichnungen</a:t>
            </a:r>
            <a:br>
              <a:rPr lang="de-AT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 Fotos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24E8FE9-9849-D5FB-76E9-0DFD2423363A}"/>
              </a:ext>
            </a:extLst>
          </p:cNvPr>
          <p:cNvSpPr txBox="1">
            <a:spLocks/>
          </p:cNvSpPr>
          <p:nvPr/>
        </p:nvSpPr>
        <p:spPr>
          <a:xfrm>
            <a:off x="2799199" y="4608829"/>
            <a:ext cx="4974475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Informationen aus der Sitzung weiter geben</a:t>
            </a:r>
            <a:endParaRPr lang="de-AT" dirty="0">
              <a:solidFill>
                <a:srgbClr val="0070C0"/>
              </a:solidFill>
            </a:endParaRPr>
          </a:p>
        </p:txBody>
      </p:sp>
      <p:pic>
        <p:nvPicPr>
          <p:cNvPr id="8" name="Grafik 7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75217446-3DF0-A82B-6B59-5001BAB03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386" y="1994629"/>
            <a:ext cx="2017994" cy="2350976"/>
          </a:xfrm>
          <a:prstGeom prst="rect">
            <a:avLst/>
          </a:prstGeom>
        </p:spPr>
      </p:pic>
      <p:pic>
        <p:nvPicPr>
          <p:cNvPr id="10" name="Grafik 9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CE817A43-C165-F4B4-1C86-EC5B050FA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2"/>
          <a:stretch/>
        </p:blipFill>
        <p:spPr>
          <a:xfrm>
            <a:off x="7297694" y="3092075"/>
            <a:ext cx="2227823" cy="247429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AAD6D0C-D32A-F5DF-C5F8-3F68AD5623D2}"/>
              </a:ext>
            </a:extLst>
          </p:cNvPr>
          <p:cNvSpPr txBox="1"/>
          <p:nvPr/>
        </p:nvSpPr>
        <p:spPr>
          <a:xfrm>
            <a:off x="6567317" y="5566368"/>
            <a:ext cx="3824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Times New Roman" panose="02020603050405020304" pitchFamily="18" charset="0"/>
              </a:rPr>
              <a:t>Bitte Informationen weiter geben</a:t>
            </a:r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42AE998-0B9E-91FF-1C4D-97C42142AB16}"/>
              </a:ext>
            </a:extLst>
          </p:cNvPr>
          <p:cNvSpPr txBox="1">
            <a:spLocks/>
          </p:cNvSpPr>
          <p:nvPr/>
        </p:nvSpPr>
        <p:spPr>
          <a:xfrm>
            <a:off x="3118757" y="890346"/>
            <a:ext cx="6406760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Protokoll</a:t>
            </a:r>
            <a:endParaRPr lang="de-AT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39F9948-D886-B5BA-1037-8CCC99642D92}"/>
                  </a:ext>
                </a:extLst>
              </p14:cNvPr>
              <p14:cNvContentPartPr/>
              <p14:nvPr/>
            </p14:nvContentPartPr>
            <p14:xfrm>
              <a:off x="5562917" y="1282260"/>
              <a:ext cx="687240" cy="694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39F9948-D886-B5BA-1037-8CCC99642D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4917" y="1264620"/>
                <a:ext cx="722880" cy="73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69298B5-BDC1-C9DD-3599-F35800CD86AB}"/>
              </a:ext>
            </a:extLst>
          </p:cNvPr>
          <p:cNvGrpSpPr/>
          <p:nvPr/>
        </p:nvGrpSpPr>
        <p:grpSpPr>
          <a:xfrm>
            <a:off x="4499117" y="739740"/>
            <a:ext cx="3990600" cy="1745640"/>
            <a:chOff x="4499117" y="739740"/>
            <a:chExt cx="39906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0F8D53-212A-EC01-B253-3F7635EB50D1}"/>
                    </a:ext>
                  </a:extLst>
                </p14:cNvPr>
                <p14:cNvContentPartPr/>
                <p14:nvPr/>
              </p14:nvContentPartPr>
              <p14:xfrm>
                <a:off x="4499117" y="1002540"/>
                <a:ext cx="279720" cy="1233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0F8D53-212A-EC01-B253-3F7635EB50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81117" y="984900"/>
                  <a:ext cx="315360" cy="12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E53A8CB-B1A5-4BF3-4DD1-2407CC3D9D89}"/>
                    </a:ext>
                  </a:extLst>
                </p14:cNvPr>
                <p14:cNvContentPartPr/>
                <p14:nvPr/>
              </p14:nvContentPartPr>
              <p14:xfrm>
                <a:off x="4499837" y="739740"/>
                <a:ext cx="1573200" cy="1357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E53A8CB-B1A5-4BF3-4DD1-2407CC3D9D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2197" y="721740"/>
                  <a:ext cx="1608840" cy="13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77FB2D1-CE1C-F2BA-0525-E19A75AD50F7}"/>
                    </a:ext>
                  </a:extLst>
                </p14:cNvPr>
                <p14:cNvContentPartPr/>
                <p14:nvPr/>
              </p14:nvContentPartPr>
              <p14:xfrm>
                <a:off x="4761917" y="2041140"/>
                <a:ext cx="1379880" cy="444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77FB2D1-CE1C-F2BA-0525-E19A75AD50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44277" y="2023500"/>
                  <a:ext cx="1415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4446D97-2729-592E-E842-1532913AABEC}"/>
                    </a:ext>
                  </a:extLst>
                </p14:cNvPr>
                <p14:cNvContentPartPr/>
                <p14:nvPr/>
              </p14:nvContentPartPr>
              <p14:xfrm>
                <a:off x="4844357" y="1091460"/>
                <a:ext cx="493200" cy="178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4446D97-2729-592E-E842-1532913AAB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26717" y="1073460"/>
                  <a:ext cx="528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7FFCF1-A24B-0CCF-29C2-D078CC5708AF}"/>
                    </a:ext>
                  </a:extLst>
                </p14:cNvPr>
                <p14:cNvContentPartPr/>
                <p14:nvPr/>
              </p14:nvContentPartPr>
              <p14:xfrm>
                <a:off x="4873877" y="1391700"/>
                <a:ext cx="471960" cy="128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7FFCF1-A24B-0CCF-29C2-D078CC5708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5877" y="1374060"/>
                  <a:ext cx="507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EB9914-4A11-4024-4536-F76D93934A04}"/>
                    </a:ext>
                  </a:extLst>
                </p14:cNvPr>
                <p14:cNvContentPartPr/>
                <p14:nvPr/>
              </p14:nvContentPartPr>
              <p14:xfrm>
                <a:off x="4976477" y="1680060"/>
                <a:ext cx="403200" cy="123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EB9914-4A11-4024-4536-F76D93934A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58477" y="1662420"/>
                  <a:ext cx="438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C612138-48E1-730C-A232-34212E906C7A}"/>
                    </a:ext>
                  </a:extLst>
                </p14:cNvPr>
                <p14:cNvContentPartPr/>
                <p14:nvPr/>
              </p14:nvContentPartPr>
              <p14:xfrm>
                <a:off x="6861797" y="1187940"/>
                <a:ext cx="381600" cy="500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C612138-48E1-730C-A232-34212E906C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43797" y="1169940"/>
                  <a:ext cx="4172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0038813-1BDD-81A5-CC8D-675C6CB1A9EC}"/>
                    </a:ext>
                  </a:extLst>
                </p14:cNvPr>
                <p14:cNvContentPartPr/>
                <p14:nvPr/>
              </p14:nvContentPartPr>
              <p14:xfrm>
                <a:off x="6641837" y="1267860"/>
                <a:ext cx="251640" cy="45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0038813-1BDD-81A5-CC8D-675C6CB1A9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24197" y="1250220"/>
                  <a:ext cx="287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098B900-1BA0-8448-FC93-D046A57D3637}"/>
                    </a:ext>
                  </a:extLst>
                </p14:cNvPr>
                <p14:cNvContentPartPr/>
                <p14:nvPr/>
              </p14:nvContentPartPr>
              <p14:xfrm>
                <a:off x="7223597" y="1146540"/>
                <a:ext cx="398880" cy="110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098B900-1BA0-8448-FC93-D046A57D36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05957" y="1128540"/>
                  <a:ext cx="434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B6AD901-B0BA-177D-EBE5-397BA430CBC7}"/>
                    </a:ext>
                  </a:extLst>
                </p14:cNvPr>
                <p14:cNvContentPartPr/>
                <p14:nvPr/>
              </p14:nvContentPartPr>
              <p14:xfrm>
                <a:off x="6470477" y="1187580"/>
                <a:ext cx="1184040" cy="883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B6AD901-B0BA-177D-EBE5-397BA430CB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2837" y="1169940"/>
                  <a:ext cx="1219680" cy="9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77E793-C7F2-960C-43DD-302A399D46FF}"/>
                    </a:ext>
                  </a:extLst>
                </p14:cNvPr>
                <p14:cNvContentPartPr/>
                <p14:nvPr/>
              </p14:nvContentPartPr>
              <p14:xfrm>
                <a:off x="7262837" y="1304220"/>
                <a:ext cx="212400" cy="306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77E793-C7F2-960C-43DD-302A399D46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45197" y="1286220"/>
                  <a:ext cx="2480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8917314-1A63-6E2B-EC11-C148B03B8501}"/>
                    </a:ext>
                  </a:extLst>
                </p14:cNvPr>
                <p14:cNvContentPartPr/>
                <p14:nvPr/>
              </p14:nvContentPartPr>
              <p14:xfrm>
                <a:off x="6567317" y="1429140"/>
                <a:ext cx="331200" cy="111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8917314-1A63-6E2B-EC11-C148B03B85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49677" y="1411140"/>
                  <a:ext cx="366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27D99EE-8390-BB7E-E7F5-9DD4B625C9C1}"/>
                    </a:ext>
                  </a:extLst>
                </p14:cNvPr>
                <p14:cNvContentPartPr/>
                <p14:nvPr/>
              </p14:nvContentPartPr>
              <p14:xfrm>
                <a:off x="7830197" y="1375860"/>
                <a:ext cx="437760" cy="107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27D99EE-8390-BB7E-E7F5-9DD4B625C9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2197" y="1357860"/>
                  <a:ext cx="473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F95A91-988B-8818-AFB0-423F7398C2F1}"/>
                    </a:ext>
                  </a:extLst>
                </p14:cNvPr>
                <p14:cNvContentPartPr/>
                <p14:nvPr/>
              </p14:nvContentPartPr>
              <p14:xfrm>
                <a:off x="7783757" y="1302060"/>
                <a:ext cx="431280" cy="60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F95A91-988B-8818-AFB0-423F7398C2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5757" y="1284420"/>
                  <a:ext cx="46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0423039-3FC9-2A63-C18C-776499CE3A5F}"/>
                    </a:ext>
                  </a:extLst>
                </p14:cNvPr>
                <p14:cNvContentPartPr/>
                <p14:nvPr/>
              </p14:nvContentPartPr>
              <p14:xfrm>
                <a:off x="8209997" y="1127460"/>
                <a:ext cx="26280" cy="120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0423039-3FC9-2A63-C18C-776499CE3A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92357" y="1109820"/>
                  <a:ext cx="61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E9C9C9-3645-E406-379E-59A278B2F96C}"/>
                    </a:ext>
                  </a:extLst>
                </p14:cNvPr>
                <p14:cNvContentPartPr/>
                <p14:nvPr/>
              </p14:nvContentPartPr>
              <p14:xfrm>
                <a:off x="8267597" y="1383780"/>
                <a:ext cx="45720" cy="150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E9C9C9-3645-E406-379E-59A278B2F9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49597" y="1365780"/>
                  <a:ext cx="81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025E5E9-F236-35A4-5AE6-AC96D0503025}"/>
                    </a:ext>
                  </a:extLst>
                </p14:cNvPr>
                <p14:cNvContentPartPr/>
                <p14:nvPr/>
              </p14:nvContentPartPr>
              <p14:xfrm>
                <a:off x="8172197" y="1090380"/>
                <a:ext cx="317520" cy="441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025E5E9-F236-35A4-5AE6-AC96D05030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54197" y="1072380"/>
                  <a:ext cx="3531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92C80C-506A-B150-3527-01187D84DF12}"/>
                    </a:ext>
                  </a:extLst>
                </p14:cNvPr>
                <p14:cNvContentPartPr/>
                <p14:nvPr/>
              </p14:nvContentPartPr>
              <p14:xfrm>
                <a:off x="7783757" y="1360380"/>
                <a:ext cx="46800" cy="129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92C80C-506A-B150-3527-01187D84DF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65757" y="1342380"/>
                  <a:ext cx="82440" cy="165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7" name="Grafik 36" descr="Kamera Silhouette">
            <a:extLst>
              <a:ext uri="{FF2B5EF4-FFF2-40B4-BE49-F238E27FC236}">
                <a16:creationId xmlns:a16="http://schemas.microsoft.com/office/drawing/2014/main" id="{70D548C7-D1C7-F2A8-512B-04FFF52FF13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xmlns="" r:embed="rId43"/>
              </a:ext>
            </a:extLst>
          </a:blip>
          <a:stretch>
            <a:fillRect/>
          </a:stretch>
        </p:blipFill>
        <p:spPr>
          <a:xfrm>
            <a:off x="1437246" y="28466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3AEEE8-85DC-141A-B972-1F8206E7B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Petra Plicka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6784C1-4927-4850-46CE-5547CCCA6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374DEF8-9595-06D5-908F-B47B031166BA}"/>
              </a:ext>
            </a:extLst>
          </p:cNvPr>
          <p:cNvSpPr txBox="1">
            <a:spLocks/>
          </p:cNvSpPr>
          <p:nvPr/>
        </p:nvSpPr>
        <p:spPr>
          <a:xfrm>
            <a:off x="333229" y="174875"/>
            <a:ext cx="3158837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1800" dirty="0">
                <a:ea typeface="Calibri" panose="020F0502020204030204" pitchFamily="34" charset="0"/>
                <a:cs typeface="Times New Roman" panose="02020603050405020304" pitchFamily="18" charset="0"/>
              </a:rPr>
              <a:t>Sitzungs-Geld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426648-89D6-AD00-2611-2507818DBF0C}"/>
              </a:ext>
            </a:extLst>
          </p:cNvPr>
          <p:cNvSpPr txBox="1"/>
          <p:nvPr/>
        </p:nvSpPr>
        <p:spPr>
          <a:xfrm>
            <a:off x="5404959" y="1004490"/>
            <a:ext cx="6097554" cy="365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bekommen Sitzungs-Geld,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ihrer Arbeit aus 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dabei sind.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Personen aus der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Nutzer:innenvertretung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dem </a:t>
            </a:r>
            <a:r>
              <a:rPr lang="de-A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Teilhabebeirat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bekommen auch Sitzungs-Geld</a:t>
            </a: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Personen bekommen Sitzungs-Geld,</a:t>
            </a:r>
            <a:b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sie bei der Sitzung im Plenum </a:t>
            </a:r>
            <a:r>
              <a:rPr lang="de-AT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 Ort dabei </a:t>
            </a: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die Online-Teilnahme gibt es kein Sitzungs-Geld.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AT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Ein Bild, das Zeichnung, Entwurf, Kinderkunst, Clipart enthält.&#10;&#10;Automatisch generierte Beschreibung">
            <a:extLst>
              <a:ext uri="{FF2B5EF4-FFF2-40B4-BE49-F238E27FC236}">
                <a16:creationId xmlns:a16="http://schemas.microsoft.com/office/drawing/2014/main" id="{B402248B-EC16-6D75-8A48-9B9DE2BED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36" y="1154205"/>
            <a:ext cx="2825254" cy="2397069"/>
          </a:xfrm>
          <a:prstGeom prst="rect">
            <a:avLst/>
          </a:prstGeom>
        </p:spPr>
      </p:pic>
      <p:pic>
        <p:nvPicPr>
          <p:cNvPr id="9" name="Grafik 8" descr="Ein Bild, das Zeichnung, Kinderkunst, Cartoon, Clipart enthält.&#10;&#10;Automatisch generierte Beschreibung">
            <a:extLst>
              <a:ext uri="{FF2B5EF4-FFF2-40B4-BE49-F238E27FC236}">
                <a16:creationId xmlns:a16="http://schemas.microsoft.com/office/drawing/2014/main" id="{F9E2C1B5-9517-219F-9DB4-01F742324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7" y="3891432"/>
            <a:ext cx="3999471" cy="1986448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3B78DE2-4999-B5C5-8D6C-0AF3F54E433C}"/>
              </a:ext>
            </a:extLst>
          </p:cNvPr>
          <p:cNvGrpSpPr/>
          <p:nvPr/>
        </p:nvGrpSpPr>
        <p:grpSpPr>
          <a:xfrm>
            <a:off x="1728943" y="5598300"/>
            <a:ext cx="2910600" cy="788040"/>
            <a:chOff x="1728943" y="5598300"/>
            <a:chExt cx="2910600" cy="78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31D985C-3A04-B71E-DC9B-A983A66BA2DD}"/>
                    </a:ext>
                  </a:extLst>
                </p14:cNvPr>
                <p14:cNvContentPartPr/>
                <p14:nvPr/>
              </p14:nvContentPartPr>
              <p14:xfrm>
                <a:off x="1876183" y="6010500"/>
                <a:ext cx="116640" cy="375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31D985C-3A04-B71E-DC9B-A983A66BA2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58543" y="5992500"/>
                  <a:ext cx="152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AA78E09-6DE3-C383-5CE5-FC1A75B83E09}"/>
                    </a:ext>
                  </a:extLst>
                </p14:cNvPr>
                <p14:cNvContentPartPr/>
                <p14:nvPr/>
              </p14:nvContentPartPr>
              <p14:xfrm>
                <a:off x="1728943" y="5923740"/>
                <a:ext cx="220680" cy="306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AA78E09-6DE3-C383-5CE5-FC1A75B83E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1303" y="5906100"/>
                  <a:ext cx="256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94BD1E-4984-FAF2-580F-BBA77F02296E}"/>
                    </a:ext>
                  </a:extLst>
                </p14:cNvPr>
                <p14:cNvContentPartPr/>
                <p14:nvPr/>
              </p14:nvContentPartPr>
              <p14:xfrm>
                <a:off x="2031703" y="6087540"/>
                <a:ext cx="167040" cy="251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94BD1E-4984-FAF2-580F-BBA77F0229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3703" y="6069900"/>
                  <a:ext cx="202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7B7F96-C71C-8545-CCA8-54A3156FB6DF}"/>
                    </a:ext>
                  </a:extLst>
                </p14:cNvPr>
                <p14:cNvContentPartPr/>
                <p14:nvPr/>
              </p14:nvContentPartPr>
              <p14:xfrm>
                <a:off x="2087143" y="5969100"/>
                <a:ext cx="8280" cy="7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7B7F96-C71C-8545-CCA8-54A3156FB6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69503" y="5951100"/>
                  <a:ext cx="4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1CC1A31-AEA6-185C-9640-BC6B9FFFA524}"/>
                    </a:ext>
                  </a:extLst>
                </p14:cNvPr>
                <p14:cNvContentPartPr/>
                <p14:nvPr/>
              </p14:nvContentPartPr>
              <p14:xfrm>
                <a:off x="2222503" y="6103020"/>
                <a:ext cx="92520" cy="183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1CC1A31-AEA6-185C-9640-BC6B9FFFA5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4503" y="6085380"/>
                  <a:ext cx="128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7F8A7CF-D2E9-0498-FBFB-538427F7DCE1}"/>
                    </a:ext>
                  </a:extLst>
                </p14:cNvPr>
                <p14:cNvContentPartPr/>
                <p14:nvPr/>
              </p14:nvContentPartPr>
              <p14:xfrm>
                <a:off x="2346343" y="6043620"/>
                <a:ext cx="237600" cy="252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7F8A7CF-D2E9-0498-FBFB-538427F7DC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28703" y="6025980"/>
                  <a:ext cx="273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096C25F-24D0-1FAB-8854-61F7B71BFBCB}"/>
                    </a:ext>
                  </a:extLst>
                </p14:cNvPr>
                <p14:cNvContentPartPr/>
                <p14:nvPr/>
              </p14:nvContentPartPr>
              <p14:xfrm>
                <a:off x="2545423" y="5821860"/>
                <a:ext cx="101520" cy="387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096C25F-24D0-1FAB-8854-61F7B71BFB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27783" y="5803860"/>
                  <a:ext cx="137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F25483A-53FA-9BB7-A3A1-7720E6770D9D}"/>
                    </a:ext>
                  </a:extLst>
                </p14:cNvPr>
                <p14:cNvContentPartPr/>
                <p14:nvPr/>
              </p14:nvContentPartPr>
              <p14:xfrm>
                <a:off x="2558023" y="6028500"/>
                <a:ext cx="88560" cy="59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F25483A-53FA-9BB7-A3A1-7720E6770D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40023" y="6010860"/>
                  <a:ext cx="124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538EBE-3047-54B6-E311-C6DDBF10B76E}"/>
                    </a:ext>
                  </a:extLst>
                </p14:cNvPr>
                <p14:cNvContentPartPr/>
                <p14:nvPr/>
              </p14:nvContentPartPr>
              <p14:xfrm>
                <a:off x="2974543" y="5912940"/>
                <a:ext cx="101160" cy="313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538EBE-3047-54B6-E311-C6DDBF10B7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56543" y="5894940"/>
                  <a:ext cx="1368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3826DD1-8810-FE04-76D7-F22BE3E4D94B}"/>
                    </a:ext>
                  </a:extLst>
                </p14:cNvPr>
                <p14:cNvContentPartPr/>
                <p14:nvPr/>
              </p14:nvContentPartPr>
              <p14:xfrm>
                <a:off x="2842783" y="5810700"/>
                <a:ext cx="237240" cy="295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3826DD1-8810-FE04-76D7-F22BE3E4D9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24783" y="5793060"/>
                  <a:ext cx="272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464C828-4B11-3859-3B9D-3C351EA9652B}"/>
                    </a:ext>
                  </a:extLst>
                </p14:cNvPr>
                <p14:cNvContentPartPr/>
                <p14:nvPr/>
              </p14:nvContentPartPr>
              <p14:xfrm>
                <a:off x="3114943" y="5901420"/>
                <a:ext cx="209160" cy="266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464C828-4B11-3859-3B9D-3C351EA965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6943" y="5883780"/>
                  <a:ext cx="244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71222B0-5771-A687-5F65-D10133E89AD4}"/>
                    </a:ext>
                  </a:extLst>
                </p14:cNvPr>
                <p14:cNvContentPartPr/>
                <p14:nvPr/>
              </p14:nvContentPartPr>
              <p14:xfrm>
                <a:off x="3317263" y="5897460"/>
                <a:ext cx="120240" cy="227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71222B0-5771-A687-5F65-D10133E89A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99263" y="5879460"/>
                  <a:ext cx="155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1006C4-22B2-1324-7DBD-236967F15C67}"/>
                    </a:ext>
                  </a:extLst>
                </p14:cNvPr>
                <p14:cNvContentPartPr/>
                <p14:nvPr/>
              </p14:nvContentPartPr>
              <p14:xfrm>
                <a:off x="3515983" y="5841300"/>
                <a:ext cx="158400" cy="28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1006C4-22B2-1324-7DBD-236967F15C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98343" y="5823300"/>
                  <a:ext cx="194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C5D1A75-59D0-54E4-1965-4D75354DF88D}"/>
                    </a:ext>
                  </a:extLst>
                </p14:cNvPr>
                <p14:cNvContentPartPr/>
                <p14:nvPr/>
              </p14:nvContentPartPr>
              <p14:xfrm>
                <a:off x="3714343" y="5814300"/>
                <a:ext cx="178560" cy="218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C5D1A75-59D0-54E4-1965-4D75354DF8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96703" y="5796660"/>
                  <a:ext cx="214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2D5C19C-A407-4DA2-20E6-87ECA3A85CEA}"/>
                    </a:ext>
                  </a:extLst>
                </p14:cNvPr>
                <p14:cNvContentPartPr/>
                <p14:nvPr/>
              </p14:nvContentPartPr>
              <p14:xfrm>
                <a:off x="3948703" y="5757420"/>
                <a:ext cx="209160" cy="241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2D5C19C-A407-4DA2-20E6-87ECA3A85CE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31063" y="5739780"/>
                  <a:ext cx="244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80DD9E0-06C9-8E9A-69C1-39EF758B8CF2}"/>
                    </a:ext>
                  </a:extLst>
                </p14:cNvPr>
                <p14:cNvContentPartPr/>
                <p14:nvPr/>
              </p14:nvContentPartPr>
              <p14:xfrm>
                <a:off x="4182703" y="5657340"/>
                <a:ext cx="211320" cy="284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80DD9E0-06C9-8E9A-69C1-39EF758B8C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65063" y="5639700"/>
                  <a:ext cx="246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91E7CAF-A5C9-C228-7853-31B51A9A5523}"/>
                    </a:ext>
                  </a:extLst>
                </p14:cNvPr>
                <p14:cNvContentPartPr/>
                <p14:nvPr/>
              </p14:nvContentPartPr>
              <p14:xfrm>
                <a:off x="4397263" y="5598300"/>
                <a:ext cx="242280" cy="223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91E7CAF-A5C9-C228-7853-31B51A9A55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79263" y="5580300"/>
                  <a:ext cx="277920" cy="25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071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unkelheit, Screenshot, Farbigkeit enthält.&#10;&#10;Automatisch generierte Beschreibung">
            <a:extLst>
              <a:ext uri="{FF2B5EF4-FFF2-40B4-BE49-F238E27FC236}">
                <a16:creationId xmlns:a16="http://schemas.microsoft.com/office/drawing/2014/main" id="{A8992563-E68F-6723-BB32-1F0507F87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893" y="4208995"/>
            <a:ext cx="2227823" cy="235097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6A6A357-A3A2-4698-F5A5-3AC6F4AE99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136" y="228322"/>
            <a:ext cx="9961727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867"/>
      </p:ext>
    </p:extLst>
  </p:cSld>
  <p:clrMapOvr>
    <a:masterClrMapping/>
  </p:clrMapOvr>
</p:sld>
</file>

<file path=ppt/theme/theme1.xml><?xml version="1.0" encoding="utf-8"?>
<a:theme xmlns:a="http://schemas.openxmlformats.org/drawingml/2006/main" name="Land Tirol ">
  <a:themeElements>
    <a:clrScheme name="Land Tirol">
      <a:dk1>
        <a:srgbClr val="000000"/>
      </a:dk1>
      <a:lt1>
        <a:srgbClr val="FFFFFF"/>
      </a:lt1>
      <a:dk2>
        <a:srgbClr val="02303E"/>
      </a:dk2>
      <a:lt2>
        <a:srgbClr val="D5E0E3"/>
      </a:lt2>
      <a:accent1>
        <a:srgbClr val="DCAF1F"/>
      </a:accent1>
      <a:accent2>
        <a:srgbClr val="79B8E1"/>
      </a:accent2>
      <a:accent3>
        <a:srgbClr val="B9E1EB"/>
      </a:accent3>
      <a:accent4>
        <a:srgbClr val="CBE6DD"/>
      </a:accent4>
      <a:accent5>
        <a:srgbClr val="DEE3DA"/>
      </a:accent5>
      <a:accent6>
        <a:srgbClr val="E9F0EE"/>
      </a:accent6>
      <a:hlink>
        <a:srgbClr val="1A171B"/>
      </a:hlink>
      <a:folHlink>
        <a:srgbClr val="E9F0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Breitbild</PresentationFormat>
  <Paragraphs>220</Paragraphs>
  <Slides>38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Akagi Pro Book</vt:lpstr>
      <vt:lpstr>Arial</vt:lpstr>
      <vt:lpstr>Calibri</vt:lpstr>
      <vt:lpstr>Courier New</vt:lpstr>
      <vt:lpstr>Times New Roman</vt:lpstr>
      <vt:lpstr>Wingdings</vt:lpstr>
      <vt:lpstr>Land Tirol </vt:lpstr>
      <vt:lpstr>Tiroler Aktionsplan  zur Umsetzung der UN-BRK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Wichtige Informationen zu den Sitzungen</vt:lpstr>
      <vt:lpstr>PowerPoint-Präsentation</vt:lpstr>
      <vt:lpstr>PowerPoint-Präsentation</vt:lpstr>
      <vt:lpstr>Erklärung der Richtlinien für Sitzungen ohne Barrieren</vt:lpstr>
      <vt:lpstr>Wir bauen Barrieren ab</vt:lpstr>
      <vt:lpstr>PowerPoint-Präsentation</vt:lpstr>
      <vt:lpstr>PowerPoint-Präsentation</vt:lpstr>
      <vt:lpstr>PowerPoint-Präsentation</vt:lpstr>
      <vt:lpstr>Anwesenheits-Liste</vt:lpstr>
      <vt:lpstr>PowerPoint-Präsentation</vt:lpstr>
      <vt:lpstr>Vorstellung und Begrüßung des Unterstützungsteams </vt:lpstr>
      <vt:lpstr>Es gibt eine Liste mit allen Menschen, die mit dem Umsetzungs-Team arbeiten.</vt:lpstr>
      <vt:lpstr>Maßnahmen Bildung und Wissen Bewusstseinsbildung</vt:lpstr>
      <vt:lpstr>PowerPoint-Präsentation</vt:lpstr>
      <vt:lpstr>PowerPoint-Präsentation</vt:lpstr>
      <vt:lpstr>Maßnahmen Bildung und Wissen</vt:lpstr>
      <vt:lpstr>Maßnahmen zur Bewusstseins-bildung   </vt:lpstr>
      <vt:lpstr>PowerPoint-Präsentation</vt:lpstr>
      <vt:lpstr>PowerPoint-Präsentation</vt:lpstr>
      <vt:lpstr>Maßnahmen Bildung und Wissen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Weitere Maßnahmen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Land Tirol</dc:creator>
  <cp:lastModifiedBy>RIEDER Elisabeth</cp:lastModifiedBy>
  <cp:revision>239</cp:revision>
  <cp:lastPrinted>2020-09-08T14:26:53Z</cp:lastPrinted>
  <dcterms:created xsi:type="dcterms:W3CDTF">2019-08-20T09:12:44Z</dcterms:created>
  <dcterms:modified xsi:type="dcterms:W3CDTF">2023-07-12T13:04:10Z</dcterms:modified>
</cp:coreProperties>
</file>